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70" r:id="rId4"/>
    <p:sldId id="259" r:id="rId5"/>
    <p:sldId id="273" r:id="rId6"/>
    <p:sldId id="272" r:id="rId7"/>
    <p:sldId id="268" r:id="rId8"/>
    <p:sldId id="266" r:id="rId9"/>
    <p:sldId id="260" r:id="rId1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31" autoAdjust="0"/>
    <p:restoredTop sz="91761" autoAdjust="0"/>
  </p:normalViewPr>
  <p:slideViewPr>
    <p:cSldViewPr>
      <p:cViewPr varScale="1">
        <p:scale>
          <a:sx n="100" d="100"/>
          <a:sy n="100" d="100"/>
        </p:scale>
        <p:origin x="528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40" y="4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FD59A-6D5F-4BAB-851F-5420F3CF4B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532E4E-D600-45CA-BA91-549F5048D857}">
      <dgm:prSet phldrT="[Text]"/>
      <dgm:spPr/>
      <dgm:t>
        <a:bodyPr/>
        <a:lstStyle/>
        <a:p>
          <a:r>
            <a:rPr lang="en-GB"/>
            <a:t>Lesley Frater</a:t>
          </a:r>
        </a:p>
        <a:p>
          <a:r>
            <a:rPr lang="en-GB"/>
            <a:t>Nurse Manager</a:t>
          </a:r>
        </a:p>
      </dgm:t>
    </dgm:pt>
    <dgm:pt modelId="{F12D656C-321E-4B62-9DE8-319C659F3AA8}" type="parTrans" cxnId="{C63A7077-7C98-4F09-A2AB-30CE82E615E2}">
      <dgm:prSet/>
      <dgm:spPr/>
      <dgm:t>
        <a:bodyPr/>
        <a:lstStyle/>
        <a:p>
          <a:endParaRPr lang="en-GB"/>
        </a:p>
      </dgm:t>
    </dgm:pt>
    <dgm:pt modelId="{D1C70130-F193-4DD3-BC09-9148A9F5EF87}" type="sibTrans" cxnId="{C63A7077-7C98-4F09-A2AB-30CE82E615E2}">
      <dgm:prSet/>
      <dgm:spPr/>
      <dgm:t>
        <a:bodyPr/>
        <a:lstStyle/>
        <a:p>
          <a:endParaRPr lang="en-GB"/>
        </a:p>
      </dgm:t>
    </dgm:pt>
    <dgm:pt modelId="{162908C7-2A2E-46F8-B199-E680135A7F79}">
      <dgm:prSet phldrT="[Text]"/>
      <dgm:spPr/>
      <dgm:t>
        <a:bodyPr/>
        <a:lstStyle/>
        <a:p>
          <a:r>
            <a:rPr lang="en-GB" dirty="0" smtClean="0"/>
            <a:t>Tracey Mooney</a:t>
          </a:r>
        </a:p>
        <a:p>
          <a:r>
            <a:rPr lang="en-GB" dirty="0" smtClean="0"/>
            <a:t>Housebound LTC &amp;LD lead</a:t>
          </a:r>
          <a:endParaRPr lang="en-GB" dirty="0"/>
        </a:p>
      </dgm:t>
    </dgm:pt>
    <dgm:pt modelId="{C5AC597D-0E1A-43F2-B010-D22205D9D0D0}" type="parTrans" cxnId="{55C0F016-A385-4184-96EB-96A7EDED4B9F}">
      <dgm:prSet/>
      <dgm:spPr/>
      <dgm:t>
        <a:bodyPr/>
        <a:lstStyle/>
        <a:p>
          <a:endParaRPr lang="en-GB"/>
        </a:p>
      </dgm:t>
    </dgm:pt>
    <dgm:pt modelId="{CCD3D68D-9E7A-445A-9D96-E2A95B2374F5}" type="sibTrans" cxnId="{55C0F016-A385-4184-96EB-96A7EDED4B9F}">
      <dgm:prSet/>
      <dgm:spPr/>
      <dgm:t>
        <a:bodyPr/>
        <a:lstStyle/>
        <a:p>
          <a:endParaRPr lang="en-GB"/>
        </a:p>
      </dgm:t>
    </dgm:pt>
    <dgm:pt modelId="{85951E95-F83D-4FB1-8458-60B1B545DEE0}">
      <dgm:prSet phldrT="[Text]"/>
      <dgm:spPr/>
      <dgm:t>
        <a:bodyPr/>
        <a:lstStyle/>
        <a:p>
          <a:r>
            <a:rPr lang="en-GB" dirty="0"/>
            <a:t>Gillian </a:t>
          </a:r>
          <a:r>
            <a:rPr lang="en-GB" dirty="0" smtClean="0"/>
            <a:t>Anderson</a:t>
          </a:r>
        </a:p>
        <a:p>
          <a:r>
            <a:rPr lang="en-GB" dirty="0" smtClean="0"/>
            <a:t>HCA – LD Lead</a:t>
          </a:r>
          <a:endParaRPr lang="en-GB" dirty="0"/>
        </a:p>
      </dgm:t>
    </dgm:pt>
    <dgm:pt modelId="{800CBC13-0E8C-4775-A8F7-37CE0E752E75}" type="parTrans" cxnId="{DD933B2B-506F-44B7-BF9C-7AF65A2B7553}">
      <dgm:prSet/>
      <dgm:spPr/>
      <dgm:t>
        <a:bodyPr/>
        <a:lstStyle/>
        <a:p>
          <a:endParaRPr lang="en-GB"/>
        </a:p>
      </dgm:t>
    </dgm:pt>
    <dgm:pt modelId="{3E7ADE1F-9D61-4BB2-BA50-798FE261D9E0}" type="sibTrans" cxnId="{DD933B2B-506F-44B7-BF9C-7AF65A2B7553}">
      <dgm:prSet/>
      <dgm:spPr/>
      <dgm:t>
        <a:bodyPr/>
        <a:lstStyle/>
        <a:p>
          <a:endParaRPr lang="en-GB"/>
        </a:p>
      </dgm:t>
    </dgm:pt>
    <dgm:pt modelId="{E27296F8-B88C-4DC6-A78C-1225CDD82493}">
      <dgm:prSet phldrT="[Text]"/>
      <dgm:spPr/>
      <dgm:t>
        <a:bodyPr/>
        <a:lstStyle/>
        <a:p>
          <a:r>
            <a:rPr lang="en-GB"/>
            <a:t>Katherine Hardy</a:t>
          </a:r>
        </a:p>
      </dgm:t>
    </dgm:pt>
    <dgm:pt modelId="{340EC8A1-39D8-43AF-B6DB-D87EB2EBE19E}" type="parTrans" cxnId="{7DA5E2F1-D9B1-45C8-A5F0-3091A4C972E9}">
      <dgm:prSet/>
      <dgm:spPr/>
      <dgm:t>
        <a:bodyPr/>
        <a:lstStyle/>
        <a:p>
          <a:endParaRPr lang="en-GB"/>
        </a:p>
      </dgm:t>
    </dgm:pt>
    <dgm:pt modelId="{B15F5A5D-BAE3-4C39-BA03-BD7713ACCE81}" type="sibTrans" cxnId="{7DA5E2F1-D9B1-45C8-A5F0-3091A4C972E9}">
      <dgm:prSet/>
      <dgm:spPr/>
      <dgm:t>
        <a:bodyPr/>
        <a:lstStyle/>
        <a:p>
          <a:endParaRPr lang="en-GB"/>
        </a:p>
      </dgm:t>
    </dgm:pt>
    <dgm:pt modelId="{D8A19AB1-C45C-44A1-92AA-4DDFB9C09C08}">
      <dgm:prSet phldrT="[Text]"/>
      <dgm:spPr/>
      <dgm:t>
        <a:bodyPr/>
        <a:lstStyle/>
        <a:p>
          <a:r>
            <a:rPr lang="en-GB"/>
            <a:t>Marie Cooper</a:t>
          </a:r>
        </a:p>
        <a:p>
          <a:r>
            <a:rPr lang="en-GB"/>
            <a:t>Vacc &amp; Imms lead</a:t>
          </a:r>
        </a:p>
      </dgm:t>
    </dgm:pt>
    <dgm:pt modelId="{E2D5DCE2-7CC9-4D3E-BB68-23C9E8E0C4C5}" type="parTrans" cxnId="{9192854C-0DD7-45A0-BFA8-CCB21A9975D7}">
      <dgm:prSet/>
      <dgm:spPr/>
      <dgm:t>
        <a:bodyPr/>
        <a:lstStyle/>
        <a:p>
          <a:endParaRPr lang="en-GB"/>
        </a:p>
      </dgm:t>
    </dgm:pt>
    <dgm:pt modelId="{1AD20130-EE04-49C9-BB91-28729F369180}" type="sibTrans" cxnId="{9192854C-0DD7-45A0-BFA8-CCB21A9975D7}">
      <dgm:prSet/>
      <dgm:spPr/>
      <dgm:t>
        <a:bodyPr/>
        <a:lstStyle/>
        <a:p>
          <a:endParaRPr lang="en-GB"/>
        </a:p>
      </dgm:t>
    </dgm:pt>
    <dgm:pt modelId="{6A7D0F66-9E48-4B9C-BAEC-A9B354952700}">
      <dgm:prSet phldrT="[Text]"/>
      <dgm:spPr/>
      <dgm:t>
        <a:bodyPr/>
        <a:lstStyle/>
        <a:p>
          <a:r>
            <a:rPr lang="en-GB"/>
            <a:t>Rita Gill</a:t>
          </a:r>
        </a:p>
      </dgm:t>
    </dgm:pt>
    <dgm:pt modelId="{B01DF47E-8DA5-4122-BBA2-DE52A86AAE3F}" type="parTrans" cxnId="{0C71B28E-6138-4174-AF09-E3465EEEF102}">
      <dgm:prSet/>
      <dgm:spPr/>
      <dgm:t>
        <a:bodyPr/>
        <a:lstStyle/>
        <a:p>
          <a:endParaRPr lang="en-GB"/>
        </a:p>
      </dgm:t>
    </dgm:pt>
    <dgm:pt modelId="{A38E9381-84E1-4D9C-B503-72107EB11605}" type="sibTrans" cxnId="{0C71B28E-6138-4174-AF09-E3465EEEF102}">
      <dgm:prSet/>
      <dgm:spPr/>
      <dgm:t>
        <a:bodyPr/>
        <a:lstStyle/>
        <a:p>
          <a:endParaRPr lang="en-GB"/>
        </a:p>
      </dgm:t>
    </dgm:pt>
    <dgm:pt modelId="{FA8DFF5C-CBFB-4AD0-8E4F-7D021CC05012}">
      <dgm:prSet phldrT="[Text]"/>
      <dgm:spPr/>
      <dgm:t>
        <a:bodyPr/>
        <a:lstStyle/>
        <a:p>
          <a:r>
            <a:rPr lang="en-GB" dirty="0"/>
            <a:t>Alyson </a:t>
          </a:r>
          <a:r>
            <a:rPr lang="en-GB" dirty="0" err="1"/>
            <a:t>Carlysle</a:t>
          </a:r>
          <a:endParaRPr lang="en-GB" dirty="0"/>
        </a:p>
        <a:p>
          <a:r>
            <a:rPr lang="en-GB" dirty="0" smtClean="0"/>
            <a:t>HOC/Operational </a:t>
          </a:r>
          <a:r>
            <a:rPr lang="en-GB" dirty="0"/>
            <a:t>lead</a:t>
          </a:r>
        </a:p>
      </dgm:t>
    </dgm:pt>
    <dgm:pt modelId="{9D6C0AE9-A2BD-4F03-83EF-2E2829098715}" type="parTrans" cxnId="{17B86A1F-EE74-4571-972D-8F99EEFD935E}">
      <dgm:prSet/>
      <dgm:spPr/>
      <dgm:t>
        <a:bodyPr/>
        <a:lstStyle/>
        <a:p>
          <a:endParaRPr lang="en-GB"/>
        </a:p>
      </dgm:t>
    </dgm:pt>
    <dgm:pt modelId="{73ECA554-BA89-43AF-A73C-C27781539989}" type="sibTrans" cxnId="{17B86A1F-EE74-4571-972D-8F99EEFD935E}">
      <dgm:prSet/>
      <dgm:spPr/>
      <dgm:t>
        <a:bodyPr/>
        <a:lstStyle/>
        <a:p>
          <a:endParaRPr lang="en-GB"/>
        </a:p>
      </dgm:t>
    </dgm:pt>
    <dgm:pt modelId="{74D35B7F-20EF-47E6-AAB6-6B13C4987A23}">
      <dgm:prSet phldrT="[Text]"/>
      <dgm:spPr/>
      <dgm:t>
        <a:bodyPr/>
        <a:lstStyle/>
        <a:p>
          <a:r>
            <a:rPr lang="en-GB" dirty="0"/>
            <a:t>Julie </a:t>
          </a:r>
          <a:r>
            <a:rPr lang="en-GB" dirty="0" smtClean="0"/>
            <a:t>Bray</a:t>
          </a:r>
        </a:p>
        <a:p>
          <a:r>
            <a:rPr lang="en-GB" smtClean="0"/>
            <a:t>HAC/PCN</a:t>
          </a:r>
          <a:endParaRPr lang="en-GB"/>
        </a:p>
      </dgm:t>
    </dgm:pt>
    <dgm:pt modelId="{943BEDBE-FDC9-48BA-91A0-23D408FE0586}" type="parTrans" cxnId="{B4F4EEF5-3687-4E5D-A447-440D629566C1}">
      <dgm:prSet/>
      <dgm:spPr/>
      <dgm:t>
        <a:bodyPr/>
        <a:lstStyle/>
        <a:p>
          <a:endParaRPr lang="en-GB"/>
        </a:p>
      </dgm:t>
    </dgm:pt>
    <dgm:pt modelId="{7A5268B9-FE00-4F90-94F2-EBCE377C01D8}" type="sibTrans" cxnId="{B4F4EEF5-3687-4E5D-A447-440D629566C1}">
      <dgm:prSet/>
      <dgm:spPr/>
      <dgm:t>
        <a:bodyPr/>
        <a:lstStyle/>
        <a:p>
          <a:endParaRPr lang="en-GB"/>
        </a:p>
      </dgm:t>
    </dgm:pt>
    <dgm:pt modelId="{9F1E5F99-BAE2-49F6-B243-31EC4BA81D59}">
      <dgm:prSet phldrT="[Text]"/>
      <dgm:spPr/>
      <dgm:t>
        <a:bodyPr/>
        <a:lstStyle/>
        <a:p>
          <a:r>
            <a:rPr lang="en-GB" dirty="0"/>
            <a:t>Jayne </a:t>
          </a:r>
          <a:r>
            <a:rPr lang="en-GB" dirty="0" smtClean="0"/>
            <a:t>White</a:t>
          </a:r>
        </a:p>
        <a:p>
          <a:r>
            <a:rPr lang="en-GB" dirty="0" smtClean="0"/>
            <a:t>HCA/PCN </a:t>
          </a:r>
          <a:endParaRPr lang="en-GB" dirty="0"/>
        </a:p>
      </dgm:t>
    </dgm:pt>
    <dgm:pt modelId="{029A1B52-5B9B-48E0-8391-A63B2714E117}" type="parTrans" cxnId="{29203CE1-1493-4159-8DCE-93D967C6FD95}">
      <dgm:prSet/>
      <dgm:spPr/>
      <dgm:t>
        <a:bodyPr/>
        <a:lstStyle/>
        <a:p>
          <a:endParaRPr lang="en-GB"/>
        </a:p>
      </dgm:t>
    </dgm:pt>
    <dgm:pt modelId="{DBFEAAFD-2EB8-4CB0-8D0A-1AAED9E21631}" type="sibTrans" cxnId="{29203CE1-1493-4159-8DCE-93D967C6FD95}">
      <dgm:prSet/>
      <dgm:spPr/>
      <dgm:t>
        <a:bodyPr/>
        <a:lstStyle/>
        <a:p>
          <a:endParaRPr lang="en-GB"/>
        </a:p>
      </dgm:t>
    </dgm:pt>
    <dgm:pt modelId="{29EA83BD-5F26-4D76-B08D-499320358348}">
      <dgm:prSet phldrT="[Text]"/>
      <dgm:spPr/>
      <dgm:t>
        <a:bodyPr/>
        <a:lstStyle/>
        <a:p>
          <a:r>
            <a:rPr lang="en-GB"/>
            <a:t>Angela Robertson</a:t>
          </a:r>
        </a:p>
        <a:p>
          <a:r>
            <a:rPr lang="en-GB"/>
            <a:t>unlinked care home lead</a:t>
          </a:r>
        </a:p>
      </dgm:t>
    </dgm:pt>
    <dgm:pt modelId="{D9474BEC-047F-4817-A170-F984A583E78E}" type="parTrans" cxnId="{1486A404-6E73-4C52-87CE-073C5C6C3CFD}">
      <dgm:prSet/>
      <dgm:spPr/>
      <dgm:t>
        <a:bodyPr/>
        <a:lstStyle/>
        <a:p>
          <a:endParaRPr lang="en-GB"/>
        </a:p>
      </dgm:t>
    </dgm:pt>
    <dgm:pt modelId="{8EE237C2-92D7-419D-9FBA-9B454F2A9576}" type="sibTrans" cxnId="{1486A404-6E73-4C52-87CE-073C5C6C3CFD}">
      <dgm:prSet/>
      <dgm:spPr/>
      <dgm:t>
        <a:bodyPr/>
        <a:lstStyle/>
        <a:p>
          <a:endParaRPr lang="en-GB"/>
        </a:p>
      </dgm:t>
    </dgm:pt>
    <dgm:pt modelId="{5CEB6C3B-D2BE-4205-A73E-6187A691B438}">
      <dgm:prSet phldrT="[Text]"/>
      <dgm:spPr/>
      <dgm:t>
        <a:bodyPr/>
        <a:lstStyle/>
        <a:p>
          <a:r>
            <a:rPr lang="en-GB" dirty="0"/>
            <a:t>Karen Smithson</a:t>
          </a:r>
        </a:p>
        <a:p>
          <a:r>
            <a:rPr lang="en-GB" dirty="0"/>
            <a:t>Frailty Unplanned admissions lead</a:t>
          </a:r>
        </a:p>
      </dgm:t>
    </dgm:pt>
    <dgm:pt modelId="{AB538CEF-A567-4F64-9B58-A1460623EB11}" type="parTrans" cxnId="{FD1D5C11-1061-4F87-AE09-C7C6444F8A88}">
      <dgm:prSet/>
      <dgm:spPr/>
      <dgm:t>
        <a:bodyPr/>
        <a:lstStyle/>
        <a:p>
          <a:endParaRPr lang="en-GB"/>
        </a:p>
      </dgm:t>
    </dgm:pt>
    <dgm:pt modelId="{54108249-391A-43A3-9A7E-246ADCD8A633}" type="sibTrans" cxnId="{FD1D5C11-1061-4F87-AE09-C7C6444F8A88}">
      <dgm:prSet/>
      <dgm:spPr/>
      <dgm:t>
        <a:bodyPr/>
        <a:lstStyle/>
        <a:p>
          <a:endParaRPr lang="en-GB"/>
        </a:p>
      </dgm:t>
    </dgm:pt>
    <dgm:pt modelId="{63521559-465D-448B-A942-0CBFFC19F192}">
      <dgm:prSet phldrT="[Text]"/>
      <dgm:spPr/>
      <dgm:t>
        <a:bodyPr/>
        <a:lstStyle/>
        <a:p>
          <a:r>
            <a:rPr lang="en-GB"/>
            <a:t>Elizabeth </a:t>
          </a:r>
        </a:p>
        <a:p>
          <a:r>
            <a:rPr lang="en-GB"/>
            <a:t>Barwick</a:t>
          </a:r>
        </a:p>
      </dgm:t>
    </dgm:pt>
    <dgm:pt modelId="{5AA1C87D-B1A1-4FEC-B80B-5BDCB2D46C86}" type="parTrans" cxnId="{FA88663F-2418-4C57-BFB7-47DDDA6385F0}">
      <dgm:prSet/>
      <dgm:spPr/>
      <dgm:t>
        <a:bodyPr/>
        <a:lstStyle/>
        <a:p>
          <a:endParaRPr lang="en-GB"/>
        </a:p>
      </dgm:t>
    </dgm:pt>
    <dgm:pt modelId="{C4AD411D-B64C-4151-B10F-97AE0620D03F}" type="sibTrans" cxnId="{FA88663F-2418-4C57-BFB7-47DDDA6385F0}">
      <dgm:prSet/>
      <dgm:spPr/>
      <dgm:t>
        <a:bodyPr/>
        <a:lstStyle/>
        <a:p>
          <a:endParaRPr lang="en-GB"/>
        </a:p>
      </dgm:t>
    </dgm:pt>
    <dgm:pt modelId="{CE6A0B3E-FDDE-4AAE-BAC3-D7672258AA6D}" type="pres">
      <dgm:prSet presAssocID="{E62FD59A-6D5F-4BAB-851F-5420F3CF4B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26632C-8159-416B-ACC5-6AAE8612249E}" type="pres">
      <dgm:prSet presAssocID="{E6532E4E-D600-45CA-BA91-549F5048D857}" presName="root1" presStyleCnt="0"/>
      <dgm:spPr/>
    </dgm:pt>
    <dgm:pt modelId="{3E091FAF-DA20-4AA1-822B-6999FA2E911E}" type="pres">
      <dgm:prSet presAssocID="{E6532E4E-D600-45CA-BA91-549F5048D857}" presName="LevelOneTextNode" presStyleLbl="node0" presStyleIdx="0" presStyleCnt="7" custLinFactX="-81849" custLinFactY="100000" custLinFactNeighborX="-100000" custLinFactNeighborY="11020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6A20DE-051E-4897-93BB-4B53672B9F94}" type="pres">
      <dgm:prSet presAssocID="{E6532E4E-D600-45CA-BA91-549F5048D857}" presName="level2hierChild" presStyleCnt="0"/>
      <dgm:spPr/>
    </dgm:pt>
    <dgm:pt modelId="{331A3B71-95E1-43B3-AE07-C9186458B6CC}" type="pres">
      <dgm:prSet presAssocID="{C5AC597D-0E1A-43F2-B010-D22205D9D0D0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A961EA82-F4C4-48DB-9287-2A155747A0B8}" type="pres">
      <dgm:prSet presAssocID="{C5AC597D-0E1A-43F2-B010-D22205D9D0D0}" presName="connTx" presStyleLbl="parChTrans1D2" presStyleIdx="0" presStyleCnt="2"/>
      <dgm:spPr/>
      <dgm:t>
        <a:bodyPr/>
        <a:lstStyle/>
        <a:p>
          <a:endParaRPr lang="en-GB"/>
        </a:p>
      </dgm:t>
    </dgm:pt>
    <dgm:pt modelId="{06E7C4C8-3F30-4B77-8BFC-AE8427D602F7}" type="pres">
      <dgm:prSet presAssocID="{162908C7-2A2E-46F8-B199-E680135A7F79}" presName="root2" presStyleCnt="0"/>
      <dgm:spPr/>
    </dgm:pt>
    <dgm:pt modelId="{DD6C870B-10CA-4A58-B66D-3348AD292F98}" type="pres">
      <dgm:prSet presAssocID="{162908C7-2A2E-46F8-B199-E680135A7F79}" presName="LevelTwoTextNode" presStyleLbl="node2" presStyleIdx="0" presStyleCnt="2" custScaleX="117127" custScaleY="107316" custLinFactY="4878" custLinFactNeighborX="-54018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53D3C7-A845-40A0-AA6F-B721FC289B2B}" type="pres">
      <dgm:prSet presAssocID="{162908C7-2A2E-46F8-B199-E680135A7F79}" presName="level3hierChild" presStyleCnt="0"/>
      <dgm:spPr/>
    </dgm:pt>
    <dgm:pt modelId="{229EE629-8E6B-4DAB-B031-CBE4BF1994A7}" type="pres">
      <dgm:prSet presAssocID="{800CBC13-0E8C-4775-A8F7-37CE0E752E75}" presName="conn2-1" presStyleLbl="parChTrans1D3" presStyleIdx="0" presStyleCnt="3"/>
      <dgm:spPr/>
      <dgm:t>
        <a:bodyPr/>
        <a:lstStyle/>
        <a:p>
          <a:endParaRPr lang="en-GB"/>
        </a:p>
      </dgm:t>
    </dgm:pt>
    <dgm:pt modelId="{A4D6932C-9FC8-4FCC-AB12-714B8E36D5B4}" type="pres">
      <dgm:prSet presAssocID="{800CBC13-0E8C-4775-A8F7-37CE0E752E75}" presName="connTx" presStyleLbl="parChTrans1D3" presStyleIdx="0" presStyleCnt="3"/>
      <dgm:spPr/>
      <dgm:t>
        <a:bodyPr/>
        <a:lstStyle/>
        <a:p>
          <a:endParaRPr lang="en-GB"/>
        </a:p>
      </dgm:t>
    </dgm:pt>
    <dgm:pt modelId="{3E53233C-47B4-4C39-B9D9-6A9BF2CE78B6}" type="pres">
      <dgm:prSet presAssocID="{85951E95-F83D-4FB1-8458-60B1B545DEE0}" presName="root2" presStyleCnt="0"/>
      <dgm:spPr/>
    </dgm:pt>
    <dgm:pt modelId="{B4E61B8D-CEC3-41A1-BA3B-552E9259C439}" type="pres">
      <dgm:prSet presAssocID="{85951E95-F83D-4FB1-8458-60B1B545DEE0}" presName="LevelTwoTextNode" presStyleLbl="node3" presStyleIdx="0" presStyleCnt="3" custLinFactY="100000" custLinFactNeighborX="68912" custLinFactNeighborY="1706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4595E8C-AA46-4FE6-BF3F-0303FC4C3473}" type="pres">
      <dgm:prSet presAssocID="{85951E95-F83D-4FB1-8458-60B1B545DEE0}" presName="level3hierChild" presStyleCnt="0"/>
      <dgm:spPr/>
    </dgm:pt>
    <dgm:pt modelId="{B41365C9-7DA8-4D24-B61D-353B9300C894}" type="pres">
      <dgm:prSet presAssocID="{340EC8A1-39D8-43AF-B6DB-D87EB2EBE19E}" presName="conn2-1" presStyleLbl="parChTrans1D3" presStyleIdx="1" presStyleCnt="3"/>
      <dgm:spPr/>
      <dgm:t>
        <a:bodyPr/>
        <a:lstStyle/>
        <a:p>
          <a:endParaRPr lang="en-GB"/>
        </a:p>
      </dgm:t>
    </dgm:pt>
    <dgm:pt modelId="{8A0E7DAC-A4C8-409C-9567-9D08CE95211C}" type="pres">
      <dgm:prSet presAssocID="{340EC8A1-39D8-43AF-B6DB-D87EB2EBE19E}" presName="connTx" presStyleLbl="parChTrans1D3" presStyleIdx="1" presStyleCnt="3"/>
      <dgm:spPr/>
      <dgm:t>
        <a:bodyPr/>
        <a:lstStyle/>
        <a:p>
          <a:endParaRPr lang="en-GB"/>
        </a:p>
      </dgm:t>
    </dgm:pt>
    <dgm:pt modelId="{F6D52137-54F1-416C-BF3F-DCC23EE3CE83}" type="pres">
      <dgm:prSet presAssocID="{E27296F8-B88C-4DC6-A78C-1225CDD82493}" presName="root2" presStyleCnt="0"/>
      <dgm:spPr/>
    </dgm:pt>
    <dgm:pt modelId="{12600F94-D103-4499-97EE-BF39579EE4CF}" type="pres">
      <dgm:prSet presAssocID="{E27296F8-B88C-4DC6-A78C-1225CDD82493}" presName="LevelTwoTextNode" presStyleLbl="node3" presStyleIdx="1" presStyleCnt="3" custScaleX="118059" custLinFactNeighborX="-42542" custLinFactNeighborY="215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9A3EB0-C9B8-4416-87E3-A764C99CB118}" type="pres">
      <dgm:prSet presAssocID="{E27296F8-B88C-4DC6-A78C-1225CDD82493}" presName="level3hierChild" presStyleCnt="0"/>
      <dgm:spPr/>
    </dgm:pt>
    <dgm:pt modelId="{D1558F5C-2CAB-453F-BD9F-9D0B1E536E50}" type="pres">
      <dgm:prSet presAssocID="{E2D5DCE2-7CC9-4D3E-BB68-23C9E8E0C4C5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B4D04C03-745D-43EA-B9D3-01487494DCEF}" type="pres">
      <dgm:prSet presAssocID="{E2D5DCE2-7CC9-4D3E-BB68-23C9E8E0C4C5}" presName="connTx" presStyleLbl="parChTrans1D2" presStyleIdx="1" presStyleCnt="2"/>
      <dgm:spPr/>
      <dgm:t>
        <a:bodyPr/>
        <a:lstStyle/>
        <a:p>
          <a:endParaRPr lang="en-GB"/>
        </a:p>
      </dgm:t>
    </dgm:pt>
    <dgm:pt modelId="{0E289F5C-D1CE-49DB-98D9-84B078D7212E}" type="pres">
      <dgm:prSet presAssocID="{D8A19AB1-C45C-44A1-92AA-4DDFB9C09C08}" presName="root2" presStyleCnt="0"/>
      <dgm:spPr/>
    </dgm:pt>
    <dgm:pt modelId="{0D0DCD30-B5A2-41AF-AFED-3E40B3CCAEB3}" type="pres">
      <dgm:prSet presAssocID="{D8A19AB1-C45C-44A1-92AA-4DDFB9C09C08}" presName="LevelTwoTextNode" presStyleLbl="node2" presStyleIdx="1" presStyleCnt="2" custScaleX="98884" custScaleY="112567" custLinFactY="11050" custLinFactNeighborX="-57744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38F2B2-0528-4168-AE71-9B775423F36D}" type="pres">
      <dgm:prSet presAssocID="{D8A19AB1-C45C-44A1-92AA-4DDFB9C09C08}" presName="level3hierChild" presStyleCnt="0"/>
      <dgm:spPr/>
    </dgm:pt>
    <dgm:pt modelId="{4C5B9F95-9031-46C0-8CC7-8D6B113C81E7}" type="pres">
      <dgm:prSet presAssocID="{B01DF47E-8DA5-4122-BBA2-DE52A86AAE3F}" presName="conn2-1" presStyleLbl="parChTrans1D3" presStyleIdx="2" presStyleCnt="3"/>
      <dgm:spPr/>
      <dgm:t>
        <a:bodyPr/>
        <a:lstStyle/>
        <a:p>
          <a:endParaRPr lang="en-GB"/>
        </a:p>
      </dgm:t>
    </dgm:pt>
    <dgm:pt modelId="{E4FF1460-936A-4A12-B667-F5585380087A}" type="pres">
      <dgm:prSet presAssocID="{B01DF47E-8DA5-4122-BBA2-DE52A86AAE3F}" presName="connTx" presStyleLbl="parChTrans1D3" presStyleIdx="2" presStyleCnt="3"/>
      <dgm:spPr/>
      <dgm:t>
        <a:bodyPr/>
        <a:lstStyle/>
        <a:p>
          <a:endParaRPr lang="en-GB"/>
        </a:p>
      </dgm:t>
    </dgm:pt>
    <dgm:pt modelId="{C8E04DFD-A763-468C-AA9E-D60D7DA2A5B9}" type="pres">
      <dgm:prSet presAssocID="{6A7D0F66-9E48-4B9C-BAEC-A9B354952700}" presName="root2" presStyleCnt="0"/>
      <dgm:spPr/>
    </dgm:pt>
    <dgm:pt modelId="{2239A3A5-7860-4B0F-ABBF-FE416AA229DC}" type="pres">
      <dgm:prSet presAssocID="{6A7D0F66-9E48-4B9C-BAEC-A9B354952700}" presName="LevelTwoTextNode" presStyleLbl="node3" presStyleIdx="2" presStyleCnt="3" custScaleX="99086" custScaleY="88807" custLinFactX="94094" custLinFactY="4904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67781D-E1B2-4949-996C-83BD66F18E86}" type="pres">
      <dgm:prSet presAssocID="{6A7D0F66-9E48-4B9C-BAEC-A9B354952700}" presName="level3hierChild" presStyleCnt="0"/>
      <dgm:spPr/>
    </dgm:pt>
    <dgm:pt modelId="{FA805F48-3586-4536-8FDB-F32B1558E619}" type="pres">
      <dgm:prSet presAssocID="{FA8DFF5C-CBFB-4AD0-8E4F-7D021CC05012}" presName="root1" presStyleCnt="0"/>
      <dgm:spPr/>
    </dgm:pt>
    <dgm:pt modelId="{62E12CF1-62F6-4830-9860-C235217EA700}" type="pres">
      <dgm:prSet presAssocID="{FA8DFF5C-CBFB-4AD0-8E4F-7D021CC05012}" presName="LevelOneTextNode" presStyleLbl="node0" presStyleIdx="1" presStyleCnt="7" custLinFactX="1103" custLinFactY="100000" custLinFactNeighborX="100000" custLinFactNeighborY="1342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81A7D3-090F-47F5-A17C-F1B028D71206}" type="pres">
      <dgm:prSet presAssocID="{FA8DFF5C-CBFB-4AD0-8E4F-7D021CC05012}" presName="level2hierChild" presStyleCnt="0"/>
      <dgm:spPr/>
    </dgm:pt>
    <dgm:pt modelId="{2E10DCA5-895A-4B38-9E89-1F2C74AB06BE}" type="pres">
      <dgm:prSet presAssocID="{74D35B7F-20EF-47E6-AAB6-6B13C4987A23}" presName="root1" presStyleCnt="0"/>
      <dgm:spPr/>
    </dgm:pt>
    <dgm:pt modelId="{59B1B342-6B78-4175-AF0B-EE673A59B389}" type="pres">
      <dgm:prSet presAssocID="{74D35B7F-20EF-47E6-AAB6-6B13C4987A23}" presName="LevelOneTextNode" presStyleLbl="node0" presStyleIdx="2" presStyleCnt="7" custLinFactX="144839" custLinFactY="100000" custLinFactNeighborX="200000" custLinFactNeighborY="1469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3137C1-761D-4A35-BB5B-3FD2F3D97A96}" type="pres">
      <dgm:prSet presAssocID="{74D35B7F-20EF-47E6-AAB6-6B13C4987A23}" presName="level2hierChild" presStyleCnt="0"/>
      <dgm:spPr/>
    </dgm:pt>
    <dgm:pt modelId="{DF0EFC4E-8E13-44CB-9124-62C18B92176D}" type="pres">
      <dgm:prSet presAssocID="{9F1E5F99-BAE2-49F6-B243-31EC4BA81D59}" presName="root1" presStyleCnt="0"/>
      <dgm:spPr/>
    </dgm:pt>
    <dgm:pt modelId="{80A0E15C-804F-4375-8643-D6F1DC977AB1}" type="pres">
      <dgm:prSet presAssocID="{9F1E5F99-BAE2-49F6-B243-31EC4BA81D59}" presName="LevelOneTextNode" presStyleLbl="node0" presStyleIdx="3" presStyleCnt="7" custLinFactX="145357" custLinFactNeighborX="200000" custLinFactNeighborY="-1165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2BEE1C-23F0-4250-BA7F-65E0F83ED9E5}" type="pres">
      <dgm:prSet presAssocID="{9F1E5F99-BAE2-49F6-B243-31EC4BA81D59}" presName="level2hierChild" presStyleCnt="0"/>
      <dgm:spPr/>
    </dgm:pt>
    <dgm:pt modelId="{7AFF7867-4ACF-4817-9B29-F3C74C8903B4}" type="pres">
      <dgm:prSet presAssocID="{29EA83BD-5F26-4D76-B08D-499320358348}" presName="root1" presStyleCnt="0"/>
      <dgm:spPr/>
    </dgm:pt>
    <dgm:pt modelId="{4E50D250-3712-410A-9615-6C5DD19029A6}" type="pres">
      <dgm:prSet presAssocID="{29EA83BD-5F26-4D76-B08D-499320358348}" presName="LevelOneTextNode" presStyleLbl="node0" presStyleIdx="4" presStyleCnt="7" custScaleX="109935" custLinFactNeighborX="-40098" custLinFactNeighborY="-560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EC282F-4D7E-427C-A738-F7293FB4FADA}" type="pres">
      <dgm:prSet presAssocID="{29EA83BD-5F26-4D76-B08D-499320358348}" presName="level2hierChild" presStyleCnt="0"/>
      <dgm:spPr/>
    </dgm:pt>
    <dgm:pt modelId="{831629A0-3B33-437E-9213-D22045000EB3}" type="pres">
      <dgm:prSet presAssocID="{5CEB6C3B-D2BE-4205-A73E-6187A691B438}" presName="root1" presStyleCnt="0"/>
      <dgm:spPr/>
    </dgm:pt>
    <dgm:pt modelId="{DB1148F1-B8B4-4443-BB7D-B5983388FBF3}" type="pres">
      <dgm:prSet presAssocID="{5CEB6C3B-D2BE-4205-A73E-6187A691B438}" presName="LevelOneTextNode" presStyleLbl="node0" presStyleIdx="5" presStyleCnt="7" custScaleX="117768" custLinFactNeighborX="-37940" custLinFactNeighborY="227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6C748B-2C31-48B9-9FC6-823122E765C9}" type="pres">
      <dgm:prSet presAssocID="{5CEB6C3B-D2BE-4205-A73E-6187A691B438}" presName="level2hierChild" presStyleCnt="0"/>
      <dgm:spPr/>
    </dgm:pt>
    <dgm:pt modelId="{D235A295-F697-41BF-899D-F790203EAB20}" type="pres">
      <dgm:prSet presAssocID="{63521559-465D-448B-A942-0CBFFC19F192}" presName="root1" presStyleCnt="0"/>
      <dgm:spPr/>
    </dgm:pt>
    <dgm:pt modelId="{F31C3190-B4EB-4C38-98DD-A8C616BB10B1}" type="pres">
      <dgm:prSet presAssocID="{63521559-465D-448B-A942-0CBFFC19F192}" presName="LevelOneTextNode" presStyleLbl="node0" presStyleIdx="6" presStyleCnt="7" custLinFactX="200000" custLinFactNeighborX="279964" custLinFactNeighborY="-781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48B30A-283F-4A25-AE9C-4175C959A9A6}" type="pres">
      <dgm:prSet presAssocID="{63521559-465D-448B-A942-0CBFFC19F192}" presName="level2hierChild" presStyleCnt="0"/>
      <dgm:spPr/>
    </dgm:pt>
  </dgm:ptLst>
  <dgm:cxnLst>
    <dgm:cxn modelId="{0C71B28E-6138-4174-AF09-E3465EEEF102}" srcId="{D8A19AB1-C45C-44A1-92AA-4DDFB9C09C08}" destId="{6A7D0F66-9E48-4B9C-BAEC-A9B354952700}" srcOrd="0" destOrd="0" parTransId="{B01DF47E-8DA5-4122-BBA2-DE52A86AAE3F}" sibTransId="{A38E9381-84E1-4D9C-B503-72107EB11605}"/>
    <dgm:cxn modelId="{29203CE1-1493-4159-8DCE-93D967C6FD95}" srcId="{E62FD59A-6D5F-4BAB-851F-5420F3CF4B9C}" destId="{9F1E5F99-BAE2-49F6-B243-31EC4BA81D59}" srcOrd="3" destOrd="0" parTransId="{029A1B52-5B9B-48E0-8391-A63B2714E117}" sibTransId="{DBFEAAFD-2EB8-4CB0-8D0A-1AAED9E21631}"/>
    <dgm:cxn modelId="{ECD72E9E-A669-411D-95D2-3801BFE93336}" type="presOf" srcId="{E27296F8-B88C-4DC6-A78C-1225CDD82493}" destId="{12600F94-D103-4499-97EE-BF39579EE4CF}" srcOrd="0" destOrd="0" presId="urn:microsoft.com/office/officeart/2005/8/layout/hierarchy2"/>
    <dgm:cxn modelId="{6999971E-EA87-4406-920C-575C4875B6DD}" type="presOf" srcId="{340EC8A1-39D8-43AF-B6DB-D87EB2EBE19E}" destId="{B41365C9-7DA8-4D24-B61D-353B9300C894}" srcOrd="0" destOrd="0" presId="urn:microsoft.com/office/officeart/2005/8/layout/hierarchy2"/>
    <dgm:cxn modelId="{19487850-F43A-4604-B8E7-8C74138CC0D5}" type="presOf" srcId="{162908C7-2A2E-46F8-B199-E680135A7F79}" destId="{DD6C870B-10CA-4A58-B66D-3348AD292F98}" srcOrd="0" destOrd="0" presId="urn:microsoft.com/office/officeart/2005/8/layout/hierarchy2"/>
    <dgm:cxn modelId="{57824435-874B-4A16-B7A3-D67A7C2BFB20}" type="presOf" srcId="{D8A19AB1-C45C-44A1-92AA-4DDFB9C09C08}" destId="{0D0DCD30-B5A2-41AF-AFED-3E40B3CCAEB3}" srcOrd="0" destOrd="0" presId="urn:microsoft.com/office/officeart/2005/8/layout/hierarchy2"/>
    <dgm:cxn modelId="{CE807D81-110F-4F00-9F35-2AAEC48CC563}" type="presOf" srcId="{74D35B7F-20EF-47E6-AAB6-6B13C4987A23}" destId="{59B1B342-6B78-4175-AF0B-EE673A59B389}" srcOrd="0" destOrd="0" presId="urn:microsoft.com/office/officeart/2005/8/layout/hierarchy2"/>
    <dgm:cxn modelId="{C3FBC3A0-886C-4ADA-8B0E-2B16862DDA97}" type="presOf" srcId="{E6532E4E-D600-45CA-BA91-549F5048D857}" destId="{3E091FAF-DA20-4AA1-822B-6999FA2E911E}" srcOrd="0" destOrd="0" presId="urn:microsoft.com/office/officeart/2005/8/layout/hierarchy2"/>
    <dgm:cxn modelId="{A919AB9B-B436-4083-B118-4113C6CD118C}" type="presOf" srcId="{800CBC13-0E8C-4775-A8F7-37CE0E752E75}" destId="{229EE629-8E6B-4DAB-B031-CBE4BF1994A7}" srcOrd="0" destOrd="0" presId="urn:microsoft.com/office/officeart/2005/8/layout/hierarchy2"/>
    <dgm:cxn modelId="{3867A45A-5449-43C1-9605-4FF9C0A4F3A5}" type="presOf" srcId="{C5AC597D-0E1A-43F2-B010-D22205D9D0D0}" destId="{331A3B71-95E1-43B3-AE07-C9186458B6CC}" srcOrd="0" destOrd="0" presId="urn:microsoft.com/office/officeart/2005/8/layout/hierarchy2"/>
    <dgm:cxn modelId="{B4F4EEF5-3687-4E5D-A447-440D629566C1}" srcId="{E62FD59A-6D5F-4BAB-851F-5420F3CF4B9C}" destId="{74D35B7F-20EF-47E6-AAB6-6B13C4987A23}" srcOrd="2" destOrd="0" parTransId="{943BEDBE-FDC9-48BA-91A0-23D408FE0586}" sibTransId="{7A5268B9-FE00-4F90-94F2-EBCE377C01D8}"/>
    <dgm:cxn modelId="{FDB340EA-7C78-4F59-9625-BA4FA59EC1E0}" type="presOf" srcId="{63521559-465D-448B-A942-0CBFFC19F192}" destId="{F31C3190-B4EB-4C38-98DD-A8C616BB10B1}" srcOrd="0" destOrd="0" presId="urn:microsoft.com/office/officeart/2005/8/layout/hierarchy2"/>
    <dgm:cxn modelId="{13E2DBBE-E3D2-4C1D-95CA-35F35BF3F28A}" type="presOf" srcId="{6A7D0F66-9E48-4B9C-BAEC-A9B354952700}" destId="{2239A3A5-7860-4B0F-ABBF-FE416AA229DC}" srcOrd="0" destOrd="0" presId="urn:microsoft.com/office/officeart/2005/8/layout/hierarchy2"/>
    <dgm:cxn modelId="{FD1D5C11-1061-4F87-AE09-C7C6444F8A88}" srcId="{E62FD59A-6D5F-4BAB-851F-5420F3CF4B9C}" destId="{5CEB6C3B-D2BE-4205-A73E-6187A691B438}" srcOrd="5" destOrd="0" parTransId="{AB538CEF-A567-4F64-9B58-A1460623EB11}" sibTransId="{54108249-391A-43A3-9A7E-246ADCD8A633}"/>
    <dgm:cxn modelId="{B7C2CE6E-E09E-41F1-A3A0-BE6463EB1C61}" type="presOf" srcId="{29EA83BD-5F26-4D76-B08D-499320358348}" destId="{4E50D250-3712-410A-9615-6C5DD19029A6}" srcOrd="0" destOrd="0" presId="urn:microsoft.com/office/officeart/2005/8/layout/hierarchy2"/>
    <dgm:cxn modelId="{9192854C-0DD7-45A0-BFA8-CCB21A9975D7}" srcId="{E6532E4E-D600-45CA-BA91-549F5048D857}" destId="{D8A19AB1-C45C-44A1-92AA-4DDFB9C09C08}" srcOrd="1" destOrd="0" parTransId="{E2D5DCE2-7CC9-4D3E-BB68-23C9E8E0C4C5}" sibTransId="{1AD20130-EE04-49C9-BB91-28729F369180}"/>
    <dgm:cxn modelId="{4698D6C6-8CF4-4C19-A3FD-5D09C0715016}" type="presOf" srcId="{E2D5DCE2-7CC9-4D3E-BB68-23C9E8E0C4C5}" destId="{B4D04C03-745D-43EA-B9D3-01487494DCEF}" srcOrd="1" destOrd="0" presId="urn:microsoft.com/office/officeart/2005/8/layout/hierarchy2"/>
    <dgm:cxn modelId="{8F05B303-844C-436C-BABF-013F16A05170}" type="presOf" srcId="{800CBC13-0E8C-4775-A8F7-37CE0E752E75}" destId="{A4D6932C-9FC8-4FCC-AB12-714B8E36D5B4}" srcOrd="1" destOrd="0" presId="urn:microsoft.com/office/officeart/2005/8/layout/hierarchy2"/>
    <dgm:cxn modelId="{FA88663F-2418-4C57-BFB7-47DDDA6385F0}" srcId="{E62FD59A-6D5F-4BAB-851F-5420F3CF4B9C}" destId="{63521559-465D-448B-A942-0CBFFC19F192}" srcOrd="6" destOrd="0" parTransId="{5AA1C87D-B1A1-4FEC-B80B-5BDCB2D46C86}" sibTransId="{C4AD411D-B64C-4151-B10F-97AE0620D03F}"/>
    <dgm:cxn modelId="{AD468B57-69D0-4D66-BFA7-325095C93707}" type="presOf" srcId="{9F1E5F99-BAE2-49F6-B243-31EC4BA81D59}" destId="{80A0E15C-804F-4375-8643-D6F1DC977AB1}" srcOrd="0" destOrd="0" presId="urn:microsoft.com/office/officeart/2005/8/layout/hierarchy2"/>
    <dgm:cxn modelId="{7DA5E2F1-D9B1-45C8-A5F0-3091A4C972E9}" srcId="{162908C7-2A2E-46F8-B199-E680135A7F79}" destId="{E27296F8-B88C-4DC6-A78C-1225CDD82493}" srcOrd="1" destOrd="0" parTransId="{340EC8A1-39D8-43AF-B6DB-D87EB2EBE19E}" sibTransId="{B15F5A5D-BAE3-4C39-BA03-BD7713ACCE81}"/>
    <dgm:cxn modelId="{65235DA5-CA03-4355-9C3B-BBE722CF0DB0}" type="presOf" srcId="{C5AC597D-0E1A-43F2-B010-D22205D9D0D0}" destId="{A961EA82-F4C4-48DB-9287-2A155747A0B8}" srcOrd="1" destOrd="0" presId="urn:microsoft.com/office/officeart/2005/8/layout/hierarchy2"/>
    <dgm:cxn modelId="{10954751-A354-4FD9-9A61-3563F86A7C57}" type="presOf" srcId="{B01DF47E-8DA5-4122-BBA2-DE52A86AAE3F}" destId="{4C5B9F95-9031-46C0-8CC7-8D6B113C81E7}" srcOrd="0" destOrd="0" presId="urn:microsoft.com/office/officeart/2005/8/layout/hierarchy2"/>
    <dgm:cxn modelId="{55C0F016-A385-4184-96EB-96A7EDED4B9F}" srcId="{E6532E4E-D600-45CA-BA91-549F5048D857}" destId="{162908C7-2A2E-46F8-B199-E680135A7F79}" srcOrd="0" destOrd="0" parTransId="{C5AC597D-0E1A-43F2-B010-D22205D9D0D0}" sibTransId="{CCD3D68D-9E7A-445A-9D96-E2A95B2374F5}"/>
    <dgm:cxn modelId="{509A995E-B1DC-47D3-AA8C-539AD731CE14}" type="presOf" srcId="{5CEB6C3B-D2BE-4205-A73E-6187A691B438}" destId="{DB1148F1-B8B4-4443-BB7D-B5983388FBF3}" srcOrd="0" destOrd="0" presId="urn:microsoft.com/office/officeart/2005/8/layout/hierarchy2"/>
    <dgm:cxn modelId="{C63A7077-7C98-4F09-A2AB-30CE82E615E2}" srcId="{E62FD59A-6D5F-4BAB-851F-5420F3CF4B9C}" destId="{E6532E4E-D600-45CA-BA91-549F5048D857}" srcOrd="0" destOrd="0" parTransId="{F12D656C-321E-4B62-9DE8-319C659F3AA8}" sibTransId="{D1C70130-F193-4DD3-BC09-9148A9F5EF87}"/>
    <dgm:cxn modelId="{CBCE24D7-AAD4-4C64-AA67-8EA1F617A401}" type="presOf" srcId="{85951E95-F83D-4FB1-8458-60B1B545DEE0}" destId="{B4E61B8D-CEC3-41A1-BA3B-552E9259C439}" srcOrd="0" destOrd="0" presId="urn:microsoft.com/office/officeart/2005/8/layout/hierarchy2"/>
    <dgm:cxn modelId="{1486A404-6E73-4C52-87CE-073C5C6C3CFD}" srcId="{E62FD59A-6D5F-4BAB-851F-5420F3CF4B9C}" destId="{29EA83BD-5F26-4D76-B08D-499320358348}" srcOrd="4" destOrd="0" parTransId="{D9474BEC-047F-4817-A170-F984A583E78E}" sibTransId="{8EE237C2-92D7-419D-9FBA-9B454F2A9576}"/>
    <dgm:cxn modelId="{17B86A1F-EE74-4571-972D-8F99EEFD935E}" srcId="{E62FD59A-6D5F-4BAB-851F-5420F3CF4B9C}" destId="{FA8DFF5C-CBFB-4AD0-8E4F-7D021CC05012}" srcOrd="1" destOrd="0" parTransId="{9D6C0AE9-A2BD-4F03-83EF-2E2829098715}" sibTransId="{73ECA554-BA89-43AF-A73C-C27781539989}"/>
    <dgm:cxn modelId="{3C2BD402-38A3-4547-8A9E-AD2A283504CB}" type="presOf" srcId="{E2D5DCE2-7CC9-4D3E-BB68-23C9E8E0C4C5}" destId="{D1558F5C-2CAB-453F-BD9F-9D0B1E536E50}" srcOrd="0" destOrd="0" presId="urn:microsoft.com/office/officeart/2005/8/layout/hierarchy2"/>
    <dgm:cxn modelId="{446178B1-49D1-41CE-B298-9E0A244E0A98}" type="presOf" srcId="{340EC8A1-39D8-43AF-B6DB-D87EB2EBE19E}" destId="{8A0E7DAC-A4C8-409C-9567-9D08CE95211C}" srcOrd="1" destOrd="0" presId="urn:microsoft.com/office/officeart/2005/8/layout/hierarchy2"/>
    <dgm:cxn modelId="{DD933B2B-506F-44B7-BF9C-7AF65A2B7553}" srcId="{162908C7-2A2E-46F8-B199-E680135A7F79}" destId="{85951E95-F83D-4FB1-8458-60B1B545DEE0}" srcOrd="0" destOrd="0" parTransId="{800CBC13-0E8C-4775-A8F7-37CE0E752E75}" sibTransId="{3E7ADE1F-9D61-4BB2-BA50-798FE261D9E0}"/>
    <dgm:cxn modelId="{61E2DD99-7438-4CEB-B822-1F8B0879D594}" type="presOf" srcId="{B01DF47E-8DA5-4122-BBA2-DE52A86AAE3F}" destId="{E4FF1460-936A-4A12-B667-F5585380087A}" srcOrd="1" destOrd="0" presId="urn:microsoft.com/office/officeart/2005/8/layout/hierarchy2"/>
    <dgm:cxn modelId="{20DC538A-2604-45BF-88BF-135AD345D112}" type="presOf" srcId="{FA8DFF5C-CBFB-4AD0-8E4F-7D021CC05012}" destId="{62E12CF1-62F6-4830-9860-C235217EA700}" srcOrd="0" destOrd="0" presId="urn:microsoft.com/office/officeart/2005/8/layout/hierarchy2"/>
    <dgm:cxn modelId="{A70D9AA4-0E8F-44C4-8F57-D09F2AFA5753}" type="presOf" srcId="{E62FD59A-6D5F-4BAB-851F-5420F3CF4B9C}" destId="{CE6A0B3E-FDDE-4AAE-BAC3-D7672258AA6D}" srcOrd="0" destOrd="0" presId="urn:microsoft.com/office/officeart/2005/8/layout/hierarchy2"/>
    <dgm:cxn modelId="{AB86DD42-AB73-4FB7-9F7D-30A8A39FE3FA}" type="presParOf" srcId="{CE6A0B3E-FDDE-4AAE-BAC3-D7672258AA6D}" destId="{5626632C-8159-416B-ACC5-6AAE8612249E}" srcOrd="0" destOrd="0" presId="urn:microsoft.com/office/officeart/2005/8/layout/hierarchy2"/>
    <dgm:cxn modelId="{2C57E8BB-B7F6-4B76-AD27-CBAB3F52DC96}" type="presParOf" srcId="{5626632C-8159-416B-ACC5-6AAE8612249E}" destId="{3E091FAF-DA20-4AA1-822B-6999FA2E911E}" srcOrd="0" destOrd="0" presId="urn:microsoft.com/office/officeart/2005/8/layout/hierarchy2"/>
    <dgm:cxn modelId="{9EC54BDA-CA15-415A-9286-065DB4D78163}" type="presParOf" srcId="{5626632C-8159-416B-ACC5-6AAE8612249E}" destId="{586A20DE-051E-4897-93BB-4B53672B9F94}" srcOrd="1" destOrd="0" presId="urn:microsoft.com/office/officeart/2005/8/layout/hierarchy2"/>
    <dgm:cxn modelId="{0D4A417B-3715-4C45-BF13-5E20840A4E53}" type="presParOf" srcId="{586A20DE-051E-4897-93BB-4B53672B9F94}" destId="{331A3B71-95E1-43B3-AE07-C9186458B6CC}" srcOrd="0" destOrd="0" presId="urn:microsoft.com/office/officeart/2005/8/layout/hierarchy2"/>
    <dgm:cxn modelId="{08BCADAB-C13D-4EA4-88EB-137FE6F8DF6D}" type="presParOf" srcId="{331A3B71-95E1-43B3-AE07-C9186458B6CC}" destId="{A961EA82-F4C4-48DB-9287-2A155747A0B8}" srcOrd="0" destOrd="0" presId="urn:microsoft.com/office/officeart/2005/8/layout/hierarchy2"/>
    <dgm:cxn modelId="{A88C9E06-8B64-436A-BB50-16993BAE9E92}" type="presParOf" srcId="{586A20DE-051E-4897-93BB-4B53672B9F94}" destId="{06E7C4C8-3F30-4B77-8BFC-AE8427D602F7}" srcOrd="1" destOrd="0" presId="urn:microsoft.com/office/officeart/2005/8/layout/hierarchy2"/>
    <dgm:cxn modelId="{10E5D36C-DD1C-470E-A446-1E03BABE566E}" type="presParOf" srcId="{06E7C4C8-3F30-4B77-8BFC-AE8427D602F7}" destId="{DD6C870B-10CA-4A58-B66D-3348AD292F98}" srcOrd="0" destOrd="0" presId="urn:microsoft.com/office/officeart/2005/8/layout/hierarchy2"/>
    <dgm:cxn modelId="{50D17D67-4828-48C2-BA1A-763710EE955A}" type="presParOf" srcId="{06E7C4C8-3F30-4B77-8BFC-AE8427D602F7}" destId="{0753D3C7-A845-40A0-AA6F-B721FC289B2B}" srcOrd="1" destOrd="0" presId="urn:microsoft.com/office/officeart/2005/8/layout/hierarchy2"/>
    <dgm:cxn modelId="{C27742E5-0027-43FA-B226-0C0FC2AB8FD3}" type="presParOf" srcId="{0753D3C7-A845-40A0-AA6F-B721FC289B2B}" destId="{229EE629-8E6B-4DAB-B031-CBE4BF1994A7}" srcOrd="0" destOrd="0" presId="urn:microsoft.com/office/officeart/2005/8/layout/hierarchy2"/>
    <dgm:cxn modelId="{E4D07AF8-CF98-43B4-85FA-C220F52DDA98}" type="presParOf" srcId="{229EE629-8E6B-4DAB-B031-CBE4BF1994A7}" destId="{A4D6932C-9FC8-4FCC-AB12-714B8E36D5B4}" srcOrd="0" destOrd="0" presId="urn:microsoft.com/office/officeart/2005/8/layout/hierarchy2"/>
    <dgm:cxn modelId="{56FE5DCE-9E67-4FEC-BBDB-4889829A6566}" type="presParOf" srcId="{0753D3C7-A845-40A0-AA6F-B721FC289B2B}" destId="{3E53233C-47B4-4C39-B9D9-6A9BF2CE78B6}" srcOrd="1" destOrd="0" presId="urn:microsoft.com/office/officeart/2005/8/layout/hierarchy2"/>
    <dgm:cxn modelId="{329BA798-9FE7-4D8B-A78A-F58143862668}" type="presParOf" srcId="{3E53233C-47B4-4C39-B9D9-6A9BF2CE78B6}" destId="{B4E61B8D-CEC3-41A1-BA3B-552E9259C439}" srcOrd="0" destOrd="0" presId="urn:microsoft.com/office/officeart/2005/8/layout/hierarchy2"/>
    <dgm:cxn modelId="{7A7E8427-A0CA-4D0E-BD70-7D5A50B3E3AF}" type="presParOf" srcId="{3E53233C-47B4-4C39-B9D9-6A9BF2CE78B6}" destId="{D4595E8C-AA46-4FE6-BF3F-0303FC4C3473}" srcOrd="1" destOrd="0" presId="urn:microsoft.com/office/officeart/2005/8/layout/hierarchy2"/>
    <dgm:cxn modelId="{EBABFC71-3128-4F05-97B3-47E5CF97B595}" type="presParOf" srcId="{0753D3C7-A845-40A0-AA6F-B721FC289B2B}" destId="{B41365C9-7DA8-4D24-B61D-353B9300C894}" srcOrd="2" destOrd="0" presId="urn:microsoft.com/office/officeart/2005/8/layout/hierarchy2"/>
    <dgm:cxn modelId="{1422B34C-2ED7-432B-B16E-D54850B3152B}" type="presParOf" srcId="{B41365C9-7DA8-4D24-B61D-353B9300C894}" destId="{8A0E7DAC-A4C8-409C-9567-9D08CE95211C}" srcOrd="0" destOrd="0" presId="urn:microsoft.com/office/officeart/2005/8/layout/hierarchy2"/>
    <dgm:cxn modelId="{653E362C-9337-4F56-B33A-9CA964389747}" type="presParOf" srcId="{0753D3C7-A845-40A0-AA6F-B721FC289B2B}" destId="{F6D52137-54F1-416C-BF3F-DCC23EE3CE83}" srcOrd="3" destOrd="0" presId="urn:microsoft.com/office/officeart/2005/8/layout/hierarchy2"/>
    <dgm:cxn modelId="{95DE0D28-A58D-4EB1-BD6D-41E4B62B4C0D}" type="presParOf" srcId="{F6D52137-54F1-416C-BF3F-DCC23EE3CE83}" destId="{12600F94-D103-4499-97EE-BF39579EE4CF}" srcOrd="0" destOrd="0" presId="urn:microsoft.com/office/officeart/2005/8/layout/hierarchy2"/>
    <dgm:cxn modelId="{C0FDCCFA-A797-42E5-9741-86D08717940B}" type="presParOf" srcId="{F6D52137-54F1-416C-BF3F-DCC23EE3CE83}" destId="{489A3EB0-C9B8-4416-87E3-A764C99CB118}" srcOrd="1" destOrd="0" presId="urn:microsoft.com/office/officeart/2005/8/layout/hierarchy2"/>
    <dgm:cxn modelId="{66D8E72E-09D3-450A-8964-4D77134E6B1E}" type="presParOf" srcId="{586A20DE-051E-4897-93BB-4B53672B9F94}" destId="{D1558F5C-2CAB-453F-BD9F-9D0B1E536E50}" srcOrd="2" destOrd="0" presId="urn:microsoft.com/office/officeart/2005/8/layout/hierarchy2"/>
    <dgm:cxn modelId="{E9522B82-3954-4F93-85B8-D91D39511D64}" type="presParOf" srcId="{D1558F5C-2CAB-453F-BD9F-9D0B1E536E50}" destId="{B4D04C03-745D-43EA-B9D3-01487494DCEF}" srcOrd="0" destOrd="0" presId="urn:microsoft.com/office/officeart/2005/8/layout/hierarchy2"/>
    <dgm:cxn modelId="{DD3726B4-3D0B-4D65-B3B9-645C15518D43}" type="presParOf" srcId="{586A20DE-051E-4897-93BB-4B53672B9F94}" destId="{0E289F5C-D1CE-49DB-98D9-84B078D7212E}" srcOrd="3" destOrd="0" presId="urn:microsoft.com/office/officeart/2005/8/layout/hierarchy2"/>
    <dgm:cxn modelId="{3CF1BC02-DD8B-4BB5-AB70-DA63026A3796}" type="presParOf" srcId="{0E289F5C-D1CE-49DB-98D9-84B078D7212E}" destId="{0D0DCD30-B5A2-41AF-AFED-3E40B3CCAEB3}" srcOrd="0" destOrd="0" presId="urn:microsoft.com/office/officeart/2005/8/layout/hierarchy2"/>
    <dgm:cxn modelId="{1D325E99-E513-4505-889D-8AD735BB946A}" type="presParOf" srcId="{0E289F5C-D1CE-49DB-98D9-84B078D7212E}" destId="{8B38F2B2-0528-4168-AE71-9B775423F36D}" srcOrd="1" destOrd="0" presId="urn:microsoft.com/office/officeart/2005/8/layout/hierarchy2"/>
    <dgm:cxn modelId="{104C7807-0368-4E52-8B0B-6C829D96D2E4}" type="presParOf" srcId="{8B38F2B2-0528-4168-AE71-9B775423F36D}" destId="{4C5B9F95-9031-46C0-8CC7-8D6B113C81E7}" srcOrd="0" destOrd="0" presId="urn:microsoft.com/office/officeart/2005/8/layout/hierarchy2"/>
    <dgm:cxn modelId="{FEE621AD-23F8-4F86-8852-9FAFFF76DBB6}" type="presParOf" srcId="{4C5B9F95-9031-46C0-8CC7-8D6B113C81E7}" destId="{E4FF1460-936A-4A12-B667-F5585380087A}" srcOrd="0" destOrd="0" presId="urn:microsoft.com/office/officeart/2005/8/layout/hierarchy2"/>
    <dgm:cxn modelId="{487BDE1A-91DA-4B5D-BA61-5F892E1974CA}" type="presParOf" srcId="{8B38F2B2-0528-4168-AE71-9B775423F36D}" destId="{C8E04DFD-A763-468C-AA9E-D60D7DA2A5B9}" srcOrd="1" destOrd="0" presId="urn:microsoft.com/office/officeart/2005/8/layout/hierarchy2"/>
    <dgm:cxn modelId="{6E86323D-EBA5-42B1-8945-9441B1502294}" type="presParOf" srcId="{C8E04DFD-A763-468C-AA9E-D60D7DA2A5B9}" destId="{2239A3A5-7860-4B0F-ABBF-FE416AA229DC}" srcOrd="0" destOrd="0" presId="urn:microsoft.com/office/officeart/2005/8/layout/hierarchy2"/>
    <dgm:cxn modelId="{899C0842-E7D6-4E20-98B6-6E9CC7925B6F}" type="presParOf" srcId="{C8E04DFD-A763-468C-AA9E-D60D7DA2A5B9}" destId="{9D67781D-E1B2-4949-996C-83BD66F18E86}" srcOrd="1" destOrd="0" presId="urn:microsoft.com/office/officeart/2005/8/layout/hierarchy2"/>
    <dgm:cxn modelId="{70E4B47A-74C0-4667-8BE4-755728B17748}" type="presParOf" srcId="{CE6A0B3E-FDDE-4AAE-BAC3-D7672258AA6D}" destId="{FA805F48-3586-4536-8FDB-F32B1558E619}" srcOrd="1" destOrd="0" presId="urn:microsoft.com/office/officeart/2005/8/layout/hierarchy2"/>
    <dgm:cxn modelId="{A69F5A42-4A8F-4651-8DFF-AE0207BA6D03}" type="presParOf" srcId="{FA805F48-3586-4536-8FDB-F32B1558E619}" destId="{62E12CF1-62F6-4830-9860-C235217EA700}" srcOrd="0" destOrd="0" presId="urn:microsoft.com/office/officeart/2005/8/layout/hierarchy2"/>
    <dgm:cxn modelId="{E1A1D5E0-155C-4EA4-8A0B-01590947D401}" type="presParOf" srcId="{FA805F48-3586-4536-8FDB-F32B1558E619}" destId="{FB81A7D3-090F-47F5-A17C-F1B028D71206}" srcOrd="1" destOrd="0" presId="urn:microsoft.com/office/officeart/2005/8/layout/hierarchy2"/>
    <dgm:cxn modelId="{776E4489-67B8-4645-8CFB-AD423AD9026E}" type="presParOf" srcId="{CE6A0B3E-FDDE-4AAE-BAC3-D7672258AA6D}" destId="{2E10DCA5-895A-4B38-9E89-1F2C74AB06BE}" srcOrd="2" destOrd="0" presId="urn:microsoft.com/office/officeart/2005/8/layout/hierarchy2"/>
    <dgm:cxn modelId="{A8922CD8-6AE4-4916-A35F-C2BF9A707389}" type="presParOf" srcId="{2E10DCA5-895A-4B38-9E89-1F2C74AB06BE}" destId="{59B1B342-6B78-4175-AF0B-EE673A59B389}" srcOrd="0" destOrd="0" presId="urn:microsoft.com/office/officeart/2005/8/layout/hierarchy2"/>
    <dgm:cxn modelId="{46ADAFBE-B266-4660-AD3A-1AE008AB3DBC}" type="presParOf" srcId="{2E10DCA5-895A-4B38-9E89-1F2C74AB06BE}" destId="{F43137C1-761D-4A35-BB5B-3FD2F3D97A96}" srcOrd="1" destOrd="0" presId="urn:microsoft.com/office/officeart/2005/8/layout/hierarchy2"/>
    <dgm:cxn modelId="{312CA0CC-65A8-4F9D-8B34-8D057E31EF26}" type="presParOf" srcId="{CE6A0B3E-FDDE-4AAE-BAC3-D7672258AA6D}" destId="{DF0EFC4E-8E13-44CB-9124-62C18B92176D}" srcOrd="3" destOrd="0" presId="urn:microsoft.com/office/officeart/2005/8/layout/hierarchy2"/>
    <dgm:cxn modelId="{AB0FE3E8-6BA6-4046-B6D7-7BE0638F1774}" type="presParOf" srcId="{DF0EFC4E-8E13-44CB-9124-62C18B92176D}" destId="{80A0E15C-804F-4375-8643-D6F1DC977AB1}" srcOrd="0" destOrd="0" presId="urn:microsoft.com/office/officeart/2005/8/layout/hierarchy2"/>
    <dgm:cxn modelId="{AC431A80-BB48-457A-BD81-F85990F3E2FE}" type="presParOf" srcId="{DF0EFC4E-8E13-44CB-9124-62C18B92176D}" destId="{9D2BEE1C-23F0-4250-BA7F-65E0F83ED9E5}" srcOrd="1" destOrd="0" presId="urn:microsoft.com/office/officeart/2005/8/layout/hierarchy2"/>
    <dgm:cxn modelId="{698DDCEE-5BEB-4E71-ABEC-1DD03340D0A9}" type="presParOf" srcId="{CE6A0B3E-FDDE-4AAE-BAC3-D7672258AA6D}" destId="{7AFF7867-4ACF-4817-9B29-F3C74C8903B4}" srcOrd="4" destOrd="0" presId="urn:microsoft.com/office/officeart/2005/8/layout/hierarchy2"/>
    <dgm:cxn modelId="{F7F4FACA-BEFA-4C07-824D-C829F1652988}" type="presParOf" srcId="{7AFF7867-4ACF-4817-9B29-F3C74C8903B4}" destId="{4E50D250-3712-410A-9615-6C5DD19029A6}" srcOrd="0" destOrd="0" presId="urn:microsoft.com/office/officeart/2005/8/layout/hierarchy2"/>
    <dgm:cxn modelId="{FAE7A242-916F-4378-85FD-99FAD7BD3738}" type="presParOf" srcId="{7AFF7867-4ACF-4817-9B29-F3C74C8903B4}" destId="{07EC282F-4D7E-427C-A738-F7293FB4FADA}" srcOrd="1" destOrd="0" presId="urn:microsoft.com/office/officeart/2005/8/layout/hierarchy2"/>
    <dgm:cxn modelId="{6213727B-B4EE-4BC6-964E-AB6A81B1218E}" type="presParOf" srcId="{CE6A0B3E-FDDE-4AAE-BAC3-D7672258AA6D}" destId="{831629A0-3B33-437E-9213-D22045000EB3}" srcOrd="5" destOrd="0" presId="urn:microsoft.com/office/officeart/2005/8/layout/hierarchy2"/>
    <dgm:cxn modelId="{320CD846-C064-4D64-8A2B-9266C0E13D05}" type="presParOf" srcId="{831629A0-3B33-437E-9213-D22045000EB3}" destId="{DB1148F1-B8B4-4443-BB7D-B5983388FBF3}" srcOrd="0" destOrd="0" presId="urn:microsoft.com/office/officeart/2005/8/layout/hierarchy2"/>
    <dgm:cxn modelId="{E56099BA-3C7C-47F0-B06F-570B342C148C}" type="presParOf" srcId="{831629A0-3B33-437E-9213-D22045000EB3}" destId="{F26C748B-2C31-48B9-9FC6-823122E765C9}" srcOrd="1" destOrd="0" presId="urn:microsoft.com/office/officeart/2005/8/layout/hierarchy2"/>
    <dgm:cxn modelId="{F36465F3-440C-4829-A468-E444AA10D6A9}" type="presParOf" srcId="{CE6A0B3E-FDDE-4AAE-BAC3-D7672258AA6D}" destId="{D235A295-F697-41BF-899D-F790203EAB20}" srcOrd="6" destOrd="0" presId="urn:microsoft.com/office/officeart/2005/8/layout/hierarchy2"/>
    <dgm:cxn modelId="{37DDEAD2-F33A-4CE1-B9E3-3461507456D2}" type="presParOf" srcId="{D235A295-F697-41BF-899D-F790203EAB20}" destId="{F31C3190-B4EB-4C38-98DD-A8C616BB10B1}" srcOrd="0" destOrd="0" presId="urn:microsoft.com/office/officeart/2005/8/layout/hierarchy2"/>
    <dgm:cxn modelId="{A101A9D1-F69C-449F-B787-CC66EA033DE9}" type="presParOf" srcId="{D235A295-F697-41BF-899D-F790203EAB20}" destId="{0C48B30A-283F-4A25-AE9C-4175C959A9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91FAF-DA20-4AA1-822B-6999FA2E911E}">
      <dsp:nvSpPr>
        <dsp:cNvPr id="0" name=""/>
        <dsp:cNvSpPr/>
      </dsp:nvSpPr>
      <dsp:spPr>
        <a:xfrm>
          <a:off x="450540" y="1660006"/>
          <a:ext cx="940899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Lesley Frater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Nurse Manager</a:t>
          </a:r>
        </a:p>
      </dsp:txBody>
      <dsp:txXfrm>
        <a:off x="464319" y="1673785"/>
        <a:ext cx="913341" cy="442891"/>
      </dsp:txXfrm>
    </dsp:sp>
    <dsp:sp modelId="{331A3B71-95E1-43B3-AE07-C9186458B6CC}">
      <dsp:nvSpPr>
        <dsp:cNvPr id="0" name=""/>
        <dsp:cNvSpPr/>
      </dsp:nvSpPr>
      <dsp:spPr>
        <a:xfrm rot="19828557">
          <a:off x="1273615" y="1438435"/>
          <a:ext cx="1814771" cy="19291"/>
        </a:xfrm>
        <a:custGeom>
          <a:avLst/>
          <a:gdLst/>
          <a:ahLst/>
          <a:cxnLst/>
          <a:rect l="0" t="0" r="0" b="0"/>
          <a:pathLst>
            <a:path>
              <a:moveTo>
                <a:pt x="0" y="9645"/>
              </a:moveTo>
              <a:lnTo>
                <a:pt x="1814771" y="9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135632" y="1402712"/>
        <a:ext cx="90738" cy="90738"/>
      </dsp:txXfrm>
    </dsp:sp>
    <dsp:sp modelId="{DD6C870B-10CA-4A58-B66D-3348AD292F98}">
      <dsp:nvSpPr>
        <dsp:cNvPr id="0" name=""/>
        <dsp:cNvSpPr/>
      </dsp:nvSpPr>
      <dsp:spPr>
        <a:xfrm>
          <a:off x="2970562" y="748497"/>
          <a:ext cx="1102047" cy="504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Tracey Mooney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Housebound LTC &amp;LD lead</a:t>
          </a:r>
          <a:endParaRPr lang="en-GB" sz="800" kern="1200" dirty="0"/>
        </a:p>
      </dsp:txBody>
      <dsp:txXfrm>
        <a:off x="2985349" y="763284"/>
        <a:ext cx="1072473" cy="475294"/>
      </dsp:txXfrm>
    </dsp:sp>
    <dsp:sp modelId="{229EE629-8E6B-4DAB-B031-CBE4BF1994A7}">
      <dsp:nvSpPr>
        <dsp:cNvPr id="0" name=""/>
        <dsp:cNvSpPr/>
      </dsp:nvSpPr>
      <dsp:spPr>
        <a:xfrm rot="1102668">
          <a:off x="4031416" y="1245938"/>
          <a:ext cx="1615396" cy="19291"/>
        </a:xfrm>
        <a:custGeom>
          <a:avLst/>
          <a:gdLst/>
          <a:ahLst/>
          <a:cxnLst/>
          <a:rect l="0" t="0" r="0" b="0"/>
          <a:pathLst>
            <a:path>
              <a:moveTo>
                <a:pt x="0" y="9645"/>
              </a:moveTo>
              <a:lnTo>
                <a:pt x="1615396" y="96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798729" y="1215199"/>
        <a:ext cx="80769" cy="80769"/>
      </dsp:txXfrm>
    </dsp:sp>
    <dsp:sp modelId="{B4E61B8D-CEC3-41A1-BA3B-552E9259C439}">
      <dsp:nvSpPr>
        <dsp:cNvPr id="0" name=""/>
        <dsp:cNvSpPr/>
      </dsp:nvSpPr>
      <dsp:spPr>
        <a:xfrm>
          <a:off x="5605618" y="1275011"/>
          <a:ext cx="940899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Gillian </a:t>
          </a:r>
          <a:r>
            <a:rPr lang="en-GB" sz="800" kern="1200" dirty="0" smtClean="0"/>
            <a:t>Anderson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HCA – LD Lead</a:t>
          </a:r>
          <a:endParaRPr lang="en-GB" sz="800" kern="1200" dirty="0"/>
        </a:p>
      </dsp:txBody>
      <dsp:txXfrm>
        <a:off x="5619397" y="1288790"/>
        <a:ext cx="913341" cy="442891"/>
      </dsp:txXfrm>
    </dsp:sp>
    <dsp:sp modelId="{B41365C9-7DA8-4D24-B61D-353B9300C894}">
      <dsp:nvSpPr>
        <dsp:cNvPr id="0" name=""/>
        <dsp:cNvSpPr/>
      </dsp:nvSpPr>
      <dsp:spPr>
        <a:xfrm rot="20753804">
          <a:off x="4065083" y="930442"/>
          <a:ext cx="499390" cy="19291"/>
        </a:xfrm>
        <a:custGeom>
          <a:avLst/>
          <a:gdLst/>
          <a:ahLst/>
          <a:cxnLst/>
          <a:rect l="0" t="0" r="0" b="0"/>
          <a:pathLst>
            <a:path>
              <a:moveTo>
                <a:pt x="0" y="9645"/>
              </a:moveTo>
              <a:lnTo>
                <a:pt x="499390" y="96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02294" y="927603"/>
        <a:ext cx="24969" cy="24969"/>
      </dsp:txXfrm>
    </dsp:sp>
    <dsp:sp modelId="{12600F94-D103-4499-97EE-BF39579EE4CF}">
      <dsp:nvSpPr>
        <dsp:cNvPr id="0" name=""/>
        <dsp:cNvSpPr/>
      </dsp:nvSpPr>
      <dsp:spPr>
        <a:xfrm>
          <a:off x="4556947" y="644020"/>
          <a:ext cx="1110816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Katherine Hardy</a:t>
          </a:r>
        </a:p>
      </dsp:txBody>
      <dsp:txXfrm>
        <a:off x="4570726" y="657799"/>
        <a:ext cx="1083258" cy="442891"/>
      </dsp:txXfrm>
    </dsp:sp>
    <dsp:sp modelId="{D1558F5C-2CAB-453F-BD9F-9D0B1E536E50}">
      <dsp:nvSpPr>
        <dsp:cNvPr id="0" name=""/>
        <dsp:cNvSpPr/>
      </dsp:nvSpPr>
      <dsp:spPr>
        <a:xfrm rot="21421899">
          <a:off x="1390403" y="1845552"/>
          <a:ext cx="1546138" cy="19291"/>
        </a:xfrm>
        <a:custGeom>
          <a:avLst/>
          <a:gdLst/>
          <a:ahLst/>
          <a:cxnLst/>
          <a:rect l="0" t="0" r="0" b="0"/>
          <a:pathLst>
            <a:path>
              <a:moveTo>
                <a:pt x="0" y="9645"/>
              </a:moveTo>
              <a:lnTo>
                <a:pt x="1546138" y="9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124819" y="1816544"/>
        <a:ext cx="77306" cy="77306"/>
      </dsp:txXfrm>
    </dsp:sp>
    <dsp:sp modelId="{0D0DCD30-B5A2-41AF-AFED-3E40B3CCAEB3}">
      <dsp:nvSpPr>
        <dsp:cNvPr id="0" name=""/>
        <dsp:cNvSpPr/>
      </dsp:nvSpPr>
      <dsp:spPr>
        <a:xfrm>
          <a:off x="2935504" y="1550379"/>
          <a:ext cx="930399" cy="52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Marie Cooper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Vacc &amp; Imms lead</a:t>
          </a:r>
        </a:p>
      </dsp:txBody>
      <dsp:txXfrm>
        <a:off x="2951015" y="1565890"/>
        <a:ext cx="899377" cy="498549"/>
      </dsp:txXfrm>
    </dsp:sp>
    <dsp:sp modelId="{4C5B9F95-9031-46C0-8CC7-8D6B113C81E7}">
      <dsp:nvSpPr>
        <dsp:cNvPr id="0" name=""/>
        <dsp:cNvSpPr/>
      </dsp:nvSpPr>
      <dsp:spPr>
        <a:xfrm rot="223480">
          <a:off x="3862997" y="1894897"/>
          <a:ext cx="2751715" cy="19291"/>
        </a:xfrm>
        <a:custGeom>
          <a:avLst/>
          <a:gdLst/>
          <a:ahLst/>
          <a:cxnLst/>
          <a:rect l="0" t="0" r="0" b="0"/>
          <a:pathLst>
            <a:path>
              <a:moveTo>
                <a:pt x="0" y="9645"/>
              </a:moveTo>
              <a:lnTo>
                <a:pt x="2751715" y="96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170062" y="1835750"/>
        <a:ext cx="137585" cy="137585"/>
      </dsp:txXfrm>
    </dsp:sp>
    <dsp:sp modelId="{2239A3A5-7860-4B0F-ABBF-FE416AA229DC}">
      <dsp:nvSpPr>
        <dsp:cNvPr id="0" name=""/>
        <dsp:cNvSpPr/>
      </dsp:nvSpPr>
      <dsp:spPr>
        <a:xfrm>
          <a:off x="6611807" y="1785026"/>
          <a:ext cx="932300" cy="417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Rita Gill</a:t>
          </a:r>
        </a:p>
      </dsp:txBody>
      <dsp:txXfrm>
        <a:off x="6624044" y="1797263"/>
        <a:ext cx="907826" cy="393318"/>
      </dsp:txXfrm>
    </dsp:sp>
    <dsp:sp modelId="{62E12CF1-62F6-4830-9860-C235217EA700}">
      <dsp:nvSpPr>
        <dsp:cNvPr id="0" name=""/>
        <dsp:cNvSpPr/>
      </dsp:nvSpPr>
      <dsp:spPr>
        <a:xfrm>
          <a:off x="3112835" y="2314133"/>
          <a:ext cx="940899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Alyson </a:t>
          </a:r>
          <a:r>
            <a:rPr lang="en-GB" sz="800" kern="1200" dirty="0" err="1"/>
            <a:t>Carlysle</a:t>
          </a:r>
          <a:endParaRPr lang="en-GB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HOC/Operational </a:t>
          </a:r>
          <a:r>
            <a:rPr lang="en-GB" sz="800" kern="1200" dirty="0"/>
            <a:t>lead</a:t>
          </a:r>
        </a:p>
      </dsp:txBody>
      <dsp:txXfrm>
        <a:off x="3126614" y="2327912"/>
        <a:ext cx="913341" cy="442891"/>
      </dsp:txXfrm>
    </dsp:sp>
    <dsp:sp modelId="{59B1B342-6B78-4175-AF0B-EE673A59B389}">
      <dsp:nvSpPr>
        <dsp:cNvPr id="0" name=""/>
        <dsp:cNvSpPr/>
      </dsp:nvSpPr>
      <dsp:spPr>
        <a:xfrm>
          <a:off x="5406147" y="2914799"/>
          <a:ext cx="940899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Julie </a:t>
          </a:r>
          <a:r>
            <a:rPr lang="en-GB" sz="800" kern="1200" dirty="0" smtClean="0"/>
            <a:t>Bray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/>
            <a:t>HAC/PCN</a:t>
          </a:r>
          <a:endParaRPr lang="en-GB" sz="800" kern="1200"/>
        </a:p>
      </dsp:txBody>
      <dsp:txXfrm>
        <a:off x="5419926" y="2928578"/>
        <a:ext cx="913341" cy="442891"/>
      </dsp:txXfrm>
    </dsp:sp>
    <dsp:sp modelId="{80A0E15C-804F-4375-8643-D6F1DC977AB1}">
      <dsp:nvSpPr>
        <dsp:cNvPr id="0" name=""/>
        <dsp:cNvSpPr/>
      </dsp:nvSpPr>
      <dsp:spPr>
        <a:xfrm>
          <a:off x="5411021" y="2239308"/>
          <a:ext cx="940899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Jayne </a:t>
          </a:r>
          <a:r>
            <a:rPr lang="en-GB" sz="800" kern="1200" dirty="0" smtClean="0"/>
            <a:t>White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HCA/PCN </a:t>
          </a:r>
          <a:endParaRPr lang="en-GB" sz="800" kern="1200" dirty="0"/>
        </a:p>
      </dsp:txBody>
      <dsp:txXfrm>
        <a:off x="5424800" y="2253087"/>
        <a:ext cx="913341" cy="442891"/>
      </dsp:txXfrm>
    </dsp:sp>
    <dsp:sp modelId="{4E50D250-3712-410A-9615-6C5DD19029A6}">
      <dsp:nvSpPr>
        <dsp:cNvPr id="0" name=""/>
        <dsp:cNvSpPr/>
      </dsp:nvSpPr>
      <dsp:spPr>
        <a:xfrm>
          <a:off x="1784275" y="2571559"/>
          <a:ext cx="1034378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Angela Robertson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unlinked care home lead</a:t>
          </a:r>
        </a:p>
      </dsp:txBody>
      <dsp:txXfrm>
        <a:off x="1798054" y="2585338"/>
        <a:ext cx="1006820" cy="442891"/>
      </dsp:txXfrm>
    </dsp:sp>
    <dsp:sp modelId="{DB1148F1-B8B4-4443-BB7D-B5983388FBF3}">
      <dsp:nvSpPr>
        <dsp:cNvPr id="0" name=""/>
        <dsp:cNvSpPr/>
      </dsp:nvSpPr>
      <dsp:spPr>
        <a:xfrm>
          <a:off x="1804580" y="3483009"/>
          <a:ext cx="1108078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Karen Smithson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Frailty Unplanned admissions lead</a:t>
          </a:r>
        </a:p>
      </dsp:txBody>
      <dsp:txXfrm>
        <a:off x="1818359" y="3496788"/>
        <a:ext cx="1080520" cy="442891"/>
      </dsp:txXfrm>
    </dsp:sp>
    <dsp:sp modelId="{F31C3190-B4EB-4C38-98DD-A8C616BB10B1}">
      <dsp:nvSpPr>
        <dsp:cNvPr id="0" name=""/>
        <dsp:cNvSpPr/>
      </dsp:nvSpPr>
      <dsp:spPr>
        <a:xfrm>
          <a:off x="6677538" y="3549601"/>
          <a:ext cx="940899" cy="47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Elizabeth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Barwick</a:t>
          </a:r>
        </a:p>
      </dsp:txBody>
      <dsp:txXfrm>
        <a:off x="6691317" y="3563380"/>
        <a:ext cx="913341" cy="44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5532-6A0B-45B1-ACA2-171383BBA8D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EAEA-87F2-4EA7-ADD6-890B3AE6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751983"/>
            <a:ext cx="6031437" cy="38879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Practice manager career move – function at a high level whilst </a:t>
            </a:r>
            <a:r>
              <a:rPr lang="en-GB" sz="1600" dirty="0" err="1" smtClean="0"/>
              <a:t>beeeing</a:t>
            </a:r>
            <a:r>
              <a:rPr lang="en-GB" sz="1600" dirty="0" smtClean="0"/>
              <a:t> completely rooted to the ground amongst the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Every day make a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quality accounts identified access, premises and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Shortly after that claire </a:t>
            </a:r>
            <a:r>
              <a:rPr lang="en-GB" sz="1600" dirty="0" err="1" smtClean="0"/>
              <a:t>gerada</a:t>
            </a:r>
            <a:r>
              <a:rPr lang="en-GB" sz="1600" dirty="0" smtClean="0"/>
              <a:t> – </a:t>
            </a:r>
            <a:r>
              <a:rPr lang="en-GB" sz="1600" dirty="0" err="1" smtClean="0"/>
              <a:t>andrew</a:t>
            </a:r>
            <a:r>
              <a:rPr lang="en-GB" sz="1600" dirty="0" smtClean="0"/>
              <a:t> smith lecture access, premises and workforce – realisation no one was going to do it for us – we had to be brave, and bold to do it for ourselves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and do qi development programme – which help us implement the 10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high impact change to develop qui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 then used the qi skills to incrementally implement all of the 10 high actions over a period of 4years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Share some of those experiences today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Managing demand though care navigation and social prescribing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Extending the practice team – around </a:t>
            </a:r>
            <a:r>
              <a:rPr lang="en-GB" sz="1600" dirty="0" err="1" smtClean="0"/>
              <a:t>pt</a:t>
            </a:r>
            <a:r>
              <a:rPr lang="en-GB" sz="1600" dirty="0" smtClean="0"/>
              <a:t> need not 10 min </a:t>
            </a:r>
            <a:r>
              <a:rPr lang="en-GB" sz="1600" dirty="0" err="1" smtClean="0"/>
              <a:t>gp</a:t>
            </a:r>
            <a:r>
              <a:rPr lang="en-GB" sz="1600" dirty="0" smtClean="0"/>
              <a:t> </a:t>
            </a:r>
            <a:r>
              <a:rPr lang="en-GB" sz="1600" dirty="0" err="1" smtClean="0"/>
              <a:t>appointmsnt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Supported self help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EAEA-87F2-4EA7-ADD6-890B3AE653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EAEA-87F2-4EA7-ADD6-890B3AE653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8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Collaboration with Community services providers, </a:t>
            </a:r>
            <a:r>
              <a:rPr lang="en-GB" dirty="0" err="1" smtClean="0"/>
              <a:t>ccg</a:t>
            </a:r>
            <a:r>
              <a:rPr lang="en-GB" dirty="0" smtClean="0"/>
              <a:t>, acute trust, frailty team, community older peoples consultants</a:t>
            </a:r>
          </a:p>
          <a:p>
            <a:r>
              <a:rPr lang="en-GB" dirty="0" smtClean="0"/>
              <a:t>Vol </a:t>
            </a:r>
            <a:r>
              <a:rPr lang="en-GB" dirty="0" err="1" smtClean="0"/>
              <a:t>ogs</a:t>
            </a:r>
            <a:endParaRPr lang="en-GB" dirty="0" smtClean="0"/>
          </a:p>
          <a:p>
            <a:r>
              <a:rPr lang="en-GB" dirty="0" smtClean="0"/>
              <a:t>Age 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EAEA-87F2-4EA7-ADD6-890B3AE653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3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PCN</a:t>
            </a:r>
          </a:p>
          <a:p>
            <a:r>
              <a:rPr lang="en-GB" dirty="0" smtClean="0"/>
              <a:t>Dynamic directory of services</a:t>
            </a:r>
          </a:p>
          <a:p>
            <a:r>
              <a:rPr lang="en-GB" dirty="0" smtClean="0"/>
              <a:t>Age uk, </a:t>
            </a:r>
            <a:r>
              <a:rPr lang="en-GB" dirty="0" err="1" smtClean="0"/>
              <a:t>gateshead</a:t>
            </a:r>
            <a:r>
              <a:rPr lang="en-GB" dirty="0" smtClean="0"/>
              <a:t> club house, </a:t>
            </a:r>
          </a:p>
          <a:p>
            <a:r>
              <a:rPr lang="en-GB" dirty="0" smtClean="0"/>
              <a:t>Older peoples assembly </a:t>
            </a:r>
          </a:p>
          <a:p>
            <a:r>
              <a:rPr lang="en-GB" dirty="0" smtClean="0"/>
              <a:t>All organisations that work with people with dementia</a:t>
            </a:r>
          </a:p>
          <a:p>
            <a:r>
              <a:rPr lang="en-GB" dirty="0" smtClean="0"/>
              <a:t>Carers organisations</a:t>
            </a:r>
          </a:p>
          <a:p>
            <a:r>
              <a:rPr lang="en-GB" dirty="0" smtClean="0"/>
              <a:t>Extended to mental health and year of care</a:t>
            </a:r>
          </a:p>
          <a:p>
            <a:endParaRPr lang="en-GB" dirty="0"/>
          </a:p>
          <a:p>
            <a:r>
              <a:rPr lang="en-GB" dirty="0" smtClean="0"/>
              <a:t>Practice health champions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EAEA-87F2-4EA7-ADD6-890B3AE653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0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EAEA-87F2-4EA7-ADD6-890B3AE653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EAEA-87F2-4EA7-ADD6-890B3AE653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6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B7D4C6-E80B-49CB-9913-BA4FCFF98D63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442444-5CC6-41FD-88E5-DEB8DDD00634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99904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	</a:t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5300" dirty="0" smtClean="0"/>
              <a:t>Empowering Staff &amp; Patients to Lead Transformational Change</a:t>
            </a:r>
            <a:endParaRPr lang="en-GB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408712" cy="864096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Sheinaz Stansfield: Practice Manager Oxford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errace and Rawling Road Medical Group</a:t>
            </a:r>
          </a:p>
          <a:p>
            <a:pPr algn="l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Advisor: NHSE Sustainable Improvement Team</a:t>
            </a:r>
            <a:endParaRPr lang="en-GB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Sheinazs</a:t>
            </a:r>
            <a:endParaRPr lang="en-GB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Sheinaz.stansfield1@nhs.net</a:t>
            </a: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66017"/>
            <a:ext cx="889588" cy="8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einaz\AppData\Local\Microsoft\Windows\Temporary Internet Files\Content.Outlook\G5MBNZ4O\IMD-2010---Overall349x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22" y="1408693"/>
            <a:ext cx="43204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5825" y="1536462"/>
            <a:ext cx="41918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Merger/Two </a:t>
            </a:r>
            <a:r>
              <a:rPr lang="en-GB" sz="2400" dirty="0"/>
              <a:t>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15.200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2500 high admission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	All </a:t>
            </a:r>
            <a:r>
              <a:rPr lang="en-GB" sz="1400" dirty="0"/>
              <a:t>long term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	Hospital </a:t>
            </a:r>
            <a:r>
              <a:rPr lang="en-GB" sz="1400" dirty="0"/>
              <a:t>stay longer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	Deaths </a:t>
            </a:r>
            <a:r>
              <a:rPr lang="en-GB" sz="1400" dirty="0"/>
              <a:t>earlier </a:t>
            </a:r>
            <a:r>
              <a:rPr lang="en-GB" sz="1400" dirty="0" err="1"/>
              <a:t>etc</a:t>
            </a:r>
            <a:r>
              <a:rPr lang="en-GB" sz="1400" dirty="0"/>
              <a:t> </a:t>
            </a:r>
            <a:r>
              <a:rPr lang="en-GB" sz="1400" dirty="0" err="1"/>
              <a:t>etc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	High </a:t>
            </a:r>
            <a:r>
              <a:rPr lang="en-GB" sz="1400" dirty="0"/>
              <a:t>Dementia </a:t>
            </a:r>
            <a:r>
              <a:rPr lang="en-GB" sz="1400" dirty="0" smtClean="0"/>
              <a:t>Prevalence</a:t>
            </a: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PMS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8 </a:t>
            </a:r>
            <a:r>
              <a:rPr lang="en-GB" sz="2400" dirty="0"/>
              <a:t>Care </a:t>
            </a:r>
            <a:r>
              <a:rPr lang="en-GB" sz="2400" dirty="0" smtClean="0"/>
              <a:t>Homes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Research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200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Oxford Terrace &amp; Rawling Road Medical Group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1475656" y="598212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“Passionate </a:t>
            </a:r>
            <a:r>
              <a:rPr lang="en-GB" sz="2800" dirty="0">
                <a:solidFill>
                  <a:srgbClr val="FF0000"/>
                </a:solidFill>
              </a:rPr>
              <a:t>about Complex </a:t>
            </a:r>
            <a:r>
              <a:rPr lang="en-GB" sz="2800" dirty="0" smtClean="0">
                <a:solidFill>
                  <a:srgbClr val="FF0000"/>
                </a:solidFill>
              </a:rPr>
              <a:t>care”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2" y="5798936"/>
            <a:ext cx="889588" cy="889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5152605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Culture of Continuous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12287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GPFV: 10 High Impact Actions</a:t>
            </a:r>
            <a:b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OTRR-MG Journey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QI </a:t>
            </a:r>
            <a:r>
              <a:rPr lang="en-GB" dirty="0"/>
              <a:t>skills </a:t>
            </a:r>
            <a:endParaRPr lang="en-GB" dirty="0" smtClean="0"/>
          </a:p>
          <a:p>
            <a:r>
              <a:rPr lang="en-GB" dirty="0" smtClean="0"/>
              <a:t>Personal Productivity   </a:t>
            </a:r>
          </a:p>
          <a:p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C</a:t>
            </a:r>
            <a:r>
              <a:rPr lang="en-GB" dirty="0" smtClean="0"/>
              <a:t>onsultation Types</a:t>
            </a:r>
          </a:p>
          <a:p>
            <a:r>
              <a:rPr lang="en-GB" dirty="0"/>
              <a:t>D</a:t>
            </a:r>
            <a:r>
              <a:rPr lang="en-GB" dirty="0" smtClean="0"/>
              <a:t>eveloping the Team</a:t>
            </a:r>
          </a:p>
          <a:p>
            <a:r>
              <a:rPr lang="en-GB" dirty="0" smtClean="0"/>
              <a:t>Care Navigation</a:t>
            </a:r>
          </a:p>
          <a:p>
            <a:r>
              <a:rPr lang="en-GB" dirty="0" smtClean="0"/>
              <a:t>Partnership Working</a:t>
            </a:r>
          </a:p>
          <a:p>
            <a:r>
              <a:rPr lang="en-GB" dirty="0" smtClean="0"/>
              <a:t>Social Prescribing</a:t>
            </a:r>
          </a:p>
          <a:p>
            <a:r>
              <a:rPr lang="en-GB" dirty="0" smtClean="0"/>
              <a:t>Improving Workflows</a:t>
            </a:r>
          </a:p>
          <a:p>
            <a:r>
              <a:rPr lang="en-GB" dirty="0" smtClean="0"/>
              <a:t>Supported Self-Care</a:t>
            </a:r>
          </a:p>
          <a:p>
            <a:r>
              <a:rPr lang="en-GB" dirty="0" smtClean="0"/>
              <a:t>Reducing DNAs'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940994" cy="3528392"/>
          </a:xfrm>
        </p:spPr>
      </p:pic>
      <p:sp>
        <p:nvSpPr>
          <p:cNvPr id="6" name="Rectangle 5"/>
          <p:cNvSpPr/>
          <p:nvPr/>
        </p:nvSpPr>
        <p:spPr>
          <a:xfrm>
            <a:off x="4495800" y="1844824"/>
            <a:ext cx="44686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doesn’t matter which one you start with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10131"/>
            <a:ext cx="1008112" cy="8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</a:t>
            </a:r>
            <a:r>
              <a:rPr lang="en-GB" sz="4400" b="1" dirty="0" smtClean="0"/>
              <a:t>Extending the Practice Team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672408" cy="4608512"/>
          </a:xfrm>
        </p:spPr>
        <p:txBody>
          <a:bodyPr>
            <a:normAutofit fontScale="40000" lnSpcReduction="20000"/>
          </a:bodyPr>
          <a:lstStyle/>
          <a:p>
            <a:r>
              <a:rPr lang="en-GB" sz="5100" dirty="0" smtClean="0"/>
              <a:t>Workforce</a:t>
            </a:r>
          </a:p>
          <a:p>
            <a:pPr lvl="1"/>
            <a:r>
              <a:rPr lang="en-GB" sz="5100" dirty="0" smtClean="0"/>
              <a:t>Transformation of Nurse team</a:t>
            </a:r>
          </a:p>
          <a:p>
            <a:pPr lvl="1"/>
            <a:r>
              <a:rPr lang="en-GB" sz="5100" dirty="0" smtClean="0"/>
              <a:t>Frailty Nurse</a:t>
            </a:r>
          </a:p>
          <a:p>
            <a:pPr lvl="1"/>
            <a:r>
              <a:rPr lang="en-GB" sz="5100" dirty="0" smtClean="0"/>
              <a:t>Primary Care Navigators</a:t>
            </a:r>
          </a:p>
          <a:p>
            <a:r>
              <a:rPr lang="en-GB" sz="5100" dirty="0" smtClean="0"/>
              <a:t>Health &amp; Wellbeing Co-ordinator</a:t>
            </a:r>
          </a:p>
          <a:p>
            <a:r>
              <a:rPr lang="en-GB" sz="5100" dirty="0" smtClean="0"/>
              <a:t>Practice Based Occupational Therapist</a:t>
            </a:r>
          </a:p>
          <a:p>
            <a:r>
              <a:rPr lang="en-GB" sz="5100" dirty="0" smtClean="0"/>
              <a:t>Practice based Community Matron</a:t>
            </a:r>
          </a:p>
          <a:p>
            <a:r>
              <a:rPr lang="en-GB" sz="5100" dirty="0" smtClean="0"/>
              <a:t>Older Peoples Specialist Nurses</a:t>
            </a:r>
          </a:p>
          <a:p>
            <a:pPr marL="0" indent="0">
              <a:buNone/>
            </a:pPr>
            <a:endParaRPr lang="en-GB" sz="5100" dirty="0" smtClean="0"/>
          </a:p>
          <a:p>
            <a:pPr marL="0" indent="0">
              <a:buNone/>
            </a:pPr>
            <a:endParaRPr lang="en-GB" sz="2500" dirty="0" smtClean="0"/>
          </a:p>
          <a:p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3" y="5968412"/>
            <a:ext cx="889588" cy="889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39" y="3924606"/>
            <a:ext cx="3405978" cy="2271961"/>
          </a:xfrm>
          <a:prstGeom prst="rect">
            <a:avLst/>
          </a:prstGeom>
        </p:spPr>
      </p:pic>
      <p:pic>
        <p:nvPicPr>
          <p:cNvPr id="12" name="Picture 2" descr="C:\Users\Sheinaz\AppData\Local\Microsoft\Windows\Temporary Internet Files\Content.Outlook\G5MBNZ4O\200501fi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73" y="1727964"/>
            <a:ext cx="1921387" cy="13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einaz\AppData\Local\Microsoft\Windows\Temporary Internet Files\Content.Outlook\G5MBNZ4O\house-of-c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1888611" cy="15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20072" y="296733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Emergency Health Care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/>
              <a:t>Practice Nursing Structure</a:t>
            </a:r>
            <a:endParaRPr lang="en-GB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835696" y="3861048"/>
            <a:ext cx="86409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696" y="3861048"/>
            <a:ext cx="172819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5696" y="3844363"/>
            <a:ext cx="50405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9992" y="443711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9992" y="4437112"/>
            <a:ext cx="136815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47864" y="4437112"/>
            <a:ext cx="252028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47864" y="5013176"/>
            <a:ext cx="252028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47864" y="5661248"/>
            <a:ext cx="38164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733" y="1120028"/>
            <a:ext cx="5305778" cy="382313"/>
          </a:xfrm>
        </p:spPr>
        <p:txBody>
          <a:bodyPr>
            <a:noAutofit/>
          </a:bodyPr>
          <a:lstStyle/>
          <a:p>
            <a:pPr algn="ctr"/>
            <a:r>
              <a:rPr lang="en-GB" sz="1600" dirty="0"/>
              <a:t>Signposting; Care Navigation; Social Prescribing??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5" y="2037464"/>
            <a:ext cx="2532497" cy="168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02" y="2037463"/>
            <a:ext cx="2590482" cy="172384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076" y="1973668"/>
            <a:ext cx="2064547" cy="17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2910" r="-689" b="15396"/>
          <a:stretch/>
        </p:blipFill>
        <p:spPr>
          <a:xfrm>
            <a:off x="187315" y="3936747"/>
            <a:ext cx="8251511" cy="16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528" y="1916832"/>
            <a:ext cx="8496944" cy="48211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86636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Managing Demand- Through Care Navigation &amp; Social Prescribing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005700" y="1988840"/>
            <a:ext cx="4958788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Dementia Screening + 117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 for Dementia +38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Carers Register + 43</a:t>
            </a: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Veterans Register + 20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Care Plans +396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NHS Health Checks + 95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Post discharge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+ 86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none of whom needed a physician as PCN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Reduction </a:t>
            </a:r>
            <a:r>
              <a:rPr lang="en-GB" sz="1400" dirty="0">
                <a:latin typeface="Times New Roman" panose="02020603050405020304" pitchFamily="18" charset="0"/>
                <a:cs typeface="Calibri" panose="020F0502020204030204" pitchFamily="34" charset="0"/>
              </a:rPr>
              <a:t>in discharge letters suggesting avoided admissions – from 7 to 8 a day to 2-3 a week, within first six </a:t>
            </a:r>
            <a:r>
              <a:rPr lang="en-GB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months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more effective in ringing patients following emergency admission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less fragmentation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reception managing better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improved communication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less prescription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en-GB" sz="1400" dirty="0">
                <a:latin typeface="Times New Roman" panose="02020603050405020304" pitchFamily="18" charset="0"/>
                <a:cs typeface="Calibri" panose="020F0502020204030204" pitchFamily="34" charset="0"/>
              </a:rPr>
              <a:t>co-ordinated personalised </a:t>
            </a:r>
            <a:r>
              <a:rPr lang="en-GB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care</a:t>
            </a:r>
          </a:p>
        </p:txBody>
      </p:sp>
      <p:pic>
        <p:nvPicPr>
          <p:cNvPr id="6" name="Picture 6" descr="C:\Users\Sheinaz\Pictures\10365564_750043011706317_569127166820058183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4307448"/>
            <a:ext cx="2280534" cy="17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heinaz\Pictures\2015-07-02\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98" y="2799223"/>
            <a:ext cx="2097996" cy="14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einaz\Pictures\IMG_1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1812808"/>
            <a:ext cx="1367070" cy="151216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0404" y="6316273"/>
            <a:ext cx="763284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Extended to Long Term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Conditions/Full Practice Population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Collaborative Working: Supported Self Help</a:t>
            </a:r>
            <a:endParaRPr lang="en-GB" sz="3600" b="1" dirty="0"/>
          </a:p>
        </p:txBody>
      </p:sp>
      <p:pic>
        <p:nvPicPr>
          <p:cNvPr id="1027" name="Picture 3" descr="C:\Users\Sheinaz\Pictures\2015-07-02\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98059"/>
            <a:ext cx="1068686" cy="16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einaz\Pictures\2015-07-02\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94" y="4678239"/>
            <a:ext cx="1482227" cy="20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49" y="5492258"/>
            <a:ext cx="2281932" cy="1152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9" y="5853324"/>
            <a:ext cx="889588" cy="889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764" y="1412776"/>
            <a:ext cx="5703919" cy="410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of Care;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Health Champions;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conditions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launch tea dance;</a:t>
            </a: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Voluntary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 providing self-help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support;</a:t>
            </a: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attended &amp; introduced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community based organisations to support them with their long term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conditions;</a:t>
            </a: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to meet with health care professionals in an informal  setting to discuss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wellbeing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needs;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 fair, to enable supported self-help, 150 people attended;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self-help groups, befriending, knit ‘n’ Natter, walking, games groups &amp; link with existing groups in our community. </a:t>
            </a:r>
          </a:p>
        </p:txBody>
      </p:sp>
      <p:pic>
        <p:nvPicPr>
          <p:cNvPr id="9" name="Picture 5" descr="C:\Users\Sheinaz\Pictures\_MG_96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05695"/>
            <a:ext cx="2361611" cy="13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36912"/>
            <a:ext cx="258085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2736304" cy="79208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Questions?</a:t>
            </a:r>
            <a:endParaRPr lang="en-GB" b="1" dirty="0"/>
          </a:p>
        </p:txBody>
      </p:sp>
      <p:pic>
        <p:nvPicPr>
          <p:cNvPr id="3074" name="Picture 2" descr="C:\Users\Sheinaz\Pictures\_MG_97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2" y="441944"/>
            <a:ext cx="2356620" cy="13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einaz\Pictures\IMG_03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6233074" y="3071280"/>
            <a:ext cx="2520280" cy="16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einaz\Pictures\Group Phot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77" y="4320682"/>
            <a:ext cx="2879790" cy="20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heinaz\Pictures\_MG_959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11323"/>
          <a:stretch/>
        </p:blipFill>
        <p:spPr bwMode="auto">
          <a:xfrm>
            <a:off x="6872858" y="922772"/>
            <a:ext cx="20162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heinaz\Pictures\_MG_96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18804"/>
          <a:stretch/>
        </p:blipFill>
        <p:spPr bwMode="auto">
          <a:xfrm>
            <a:off x="95286" y="4320682"/>
            <a:ext cx="1224137" cy="17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2256" y="3501008"/>
            <a:ext cx="588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“</a:t>
            </a:r>
            <a:r>
              <a:rPr lang="en-GB" sz="1600" dirty="0" err="1" smtClean="0"/>
              <a:t>Whoooooooo</a:t>
            </a:r>
            <a:r>
              <a:rPr lang="en-GB" sz="1600" dirty="0" smtClean="0"/>
              <a:t> </a:t>
            </a:r>
            <a:r>
              <a:rPr lang="en-GB" sz="1600" dirty="0" err="1" smtClean="0"/>
              <a:t>hooooooooo</a:t>
            </a:r>
            <a:r>
              <a:rPr lang="en-GB" sz="1600" dirty="0" smtClean="0"/>
              <a:t> ,:) :) :) This is the </a:t>
            </a:r>
            <a:r>
              <a:rPr lang="en-GB" sz="1600" dirty="0" err="1" smtClean="0"/>
              <a:t>bestest</a:t>
            </a:r>
            <a:r>
              <a:rPr lang="en-GB" sz="1600" dirty="0" smtClean="0"/>
              <a:t> work place in the world and proud to be a part of it ..... such a good team !”</a:t>
            </a:r>
          </a:p>
          <a:p>
            <a:r>
              <a:rPr lang="en-GB" sz="1600" dirty="0" smtClean="0"/>
              <a:t>Julie Bray – PCN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19" y="4838511"/>
            <a:ext cx="2911587" cy="1936319"/>
          </a:xfrm>
          <a:prstGeom prst="rect">
            <a:avLst/>
          </a:prstGeom>
        </p:spPr>
      </p:pic>
      <p:pic>
        <p:nvPicPr>
          <p:cNvPr id="12" name="Picture 2" descr="C:\Users\Sheinaz\Pictures\_MG_957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4" y="1864589"/>
            <a:ext cx="2808312" cy="15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6" y="5796313"/>
            <a:ext cx="824643" cy="824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35896" y="1340768"/>
            <a:ext cx="258152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000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are the change we want to see in 21</a:t>
            </a:r>
            <a:r>
              <a:rPr lang="en-GB" sz="2800" baseline="30000" dirty="0">
                <a:solidFill>
                  <a:srgbClr val="FF000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800" dirty="0">
                <a:solidFill>
                  <a:srgbClr val="FF000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Century General Practice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1134193" flipV="1">
            <a:off x="1580588" y="4195834"/>
            <a:ext cx="128480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Practice Health Champions Have Broken Down the </a:t>
            </a:r>
            <a:r>
              <a:rPr lang="en-GB" dirty="0" smtClean="0">
                <a:solidFill>
                  <a:srgbClr val="FF000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Berlin </a:t>
            </a:r>
            <a:r>
              <a:rPr lang="en-GB" dirty="0">
                <a:solidFill>
                  <a:srgbClr val="FF000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Wall Between GP and Patients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778</TotalTime>
  <Words>659</Words>
  <Application>Microsoft Office PowerPoint</Application>
  <PresentationFormat>On-screen Show (4:3)</PresentationFormat>
  <Paragraphs>132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                   Empowering Staff &amp; Patients to Lead Transformational Change</vt:lpstr>
      <vt:lpstr>Oxford Terrace &amp; Rawling Road Medical Group</vt:lpstr>
      <vt:lpstr>GPFV: 10 High Impact Actions OTRR-MG Journey</vt:lpstr>
      <vt:lpstr> Extending the Practice Team</vt:lpstr>
      <vt:lpstr>Practice Nursing Structure</vt:lpstr>
      <vt:lpstr>Signposting; Care Navigation; Social Prescribing??</vt:lpstr>
      <vt:lpstr>Managing Demand- Through Care Navigation &amp; Social Prescribing</vt:lpstr>
      <vt:lpstr>Collaborative Working: Supported Self Help</vt:lpstr>
      <vt:lpstr>Questions?</vt:lpstr>
    </vt:vector>
  </TitlesOfParts>
  <Company>Stanghal Computing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Practice Team In Quality Improvement</dc:title>
  <dc:creator>Sheinaz Stansfield</dc:creator>
  <cp:lastModifiedBy>Windows User</cp:lastModifiedBy>
  <cp:revision>134</cp:revision>
  <cp:lastPrinted>2015-09-15T14:01:51Z</cp:lastPrinted>
  <dcterms:created xsi:type="dcterms:W3CDTF">2015-06-05T19:34:15Z</dcterms:created>
  <dcterms:modified xsi:type="dcterms:W3CDTF">2017-10-03T12:06:29Z</dcterms:modified>
</cp:coreProperties>
</file>